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sldIdLst>
    <p:sldId id="256" r:id="rId2"/>
    <p:sldId id="281" r:id="rId3"/>
    <p:sldId id="313" r:id="rId4"/>
    <p:sldId id="315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1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2;&#1086;&#1080;%20&#1076;&#1086;&#1082;&#1091;&#1084;&#1077;&#1085;&#1090;&#1099;\&#1050;&#1085;&#1080;&#1075;&#1072;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Лист2!$A$24:$A$31</c:f>
              <c:strCache>
                <c:ptCount val="8"/>
                <c:pt idx="0">
                  <c:v>Техническое творчество</c:v>
                </c:pt>
                <c:pt idx="1">
                  <c:v>Спортивно техническая</c:v>
                </c:pt>
                <c:pt idx="2">
                  <c:v>Эколого-биологическая</c:v>
                </c:pt>
                <c:pt idx="3">
                  <c:v>Туристско-краеведческая</c:v>
                </c:pt>
                <c:pt idx="4">
                  <c:v>Спортивная </c:v>
                </c:pt>
                <c:pt idx="5">
                  <c:v>Художественное творчество</c:v>
                </c:pt>
                <c:pt idx="6">
                  <c:v>Культурологическая </c:v>
                </c:pt>
                <c:pt idx="7">
                  <c:v>другое</c:v>
                </c:pt>
              </c:strCache>
            </c:strRef>
          </c:cat>
          <c:val>
            <c:numRef>
              <c:f>Лист2!$B$24:$B$31</c:f>
              <c:numCache>
                <c:formatCode>#,##0</c:formatCode>
                <c:ptCount val="8"/>
                <c:pt idx="0">
                  <c:v>401293</c:v>
                </c:pt>
                <c:pt idx="1">
                  <c:v>156237</c:v>
                </c:pt>
                <c:pt idx="2">
                  <c:v>415505</c:v>
                </c:pt>
                <c:pt idx="3">
                  <c:v>378250</c:v>
                </c:pt>
                <c:pt idx="4">
                  <c:v>2312485</c:v>
                </c:pt>
                <c:pt idx="5">
                  <c:v>2668763</c:v>
                </c:pt>
                <c:pt idx="6">
                  <c:v>320372</c:v>
                </c:pt>
                <c:pt idx="7">
                  <c:v>1237207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3-4A33-9C4D-6163AFD12A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384028385340805"/>
          <c:y val="0.23320451360296141"/>
          <c:w val="0.3694930008748914"/>
          <c:h val="0.7468898765877797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Охват  образовательными учреждениями подведомственными МОН (%)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E-4094-AEFC-040BF8761D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E-4094-AEFC-040BF8761D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DE-4094-AEFC-040BF8761DB2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Лист1!$A$11:$A$14</c:f>
              <c:strCache>
                <c:ptCount val="4"/>
                <c:pt idx="0">
                  <c:v>от 5 до 18 лет </c:v>
                </c:pt>
                <c:pt idx="1">
                  <c:v>от 5 до 9 лет </c:v>
                </c:pt>
                <c:pt idx="2">
                  <c:v>от 10 до 14 лет </c:v>
                </c:pt>
                <c:pt idx="3">
                  <c:v>от 15 до 17 лет </c:v>
                </c:pt>
              </c:strCache>
            </c:strRef>
          </c:cat>
          <c:val>
            <c:numRef>
              <c:f>Лист1!$B$11:$B$14</c:f>
              <c:numCache>
                <c:formatCode>0.00%</c:formatCode>
                <c:ptCount val="4"/>
                <c:pt idx="0" formatCode="0%">
                  <c:v>0.4</c:v>
                </c:pt>
                <c:pt idx="1">
                  <c:v>0.39400000000000046</c:v>
                </c:pt>
                <c:pt idx="2" formatCode="0%">
                  <c:v>0.48000000000000032</c:v>
                </c:pt>
                <c:pt idx="3" formatCode="0%">
                  <c:v>0.29000000000000031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E-4094-AEFC-040BF8761D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180930816"/>
        <c:axId val="181428224"/>
        <c:axId val="0"/>
      </c:bar3DChart>
      <c:catAx>
        <c:axId val="180930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428224"/>
        <c:crosses val="autoZero"/>
        <c:auto val="1"/>
        <c:lblAlgn val="ctr"/>
        <c:lblOffset val="100"/>
        <c:noMultiLvlLbl val="0"/>
      </c:catAx>
      <c:valAx>
        <c:axId val="181428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0930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0237923212793065"/>
          <c:y val="0.22559335667514799"/>
          <c:w val="0.38095414416988166"/>
          <c:h val="0.68521670779998656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14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6BC-486B-AFDF-10E27B410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Лист3!$A$8:$A$9</c:f>
              <c:strCache>
                <c:ptCount val="2"/>
                <c:pt idx="0">
                  <c:v>за счет средств родителей (" на платной основе")</c:v>
                </c:pt>
                <c:pt idx="1">
                  <c:v>за счет средств бюджетов разного уровня ("на бесплатной основе")</c:v>
                </c:pt>
              </c:strCache>
            </c:strRef>
          </c:cat>
          <c:val>
            <c:numRef>
              <c:f>Лист3!$B$8:$B$9</c:f>
              <c:numCache>
                <c:formatCode>General</c:formatCode>
                <c:ptCount val="2"/>
                <c:pt idx="0">
                  <c:v>217580</c:v>
                </c:pt>
                <c:pt idx="1">
                  <c:v>7672532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C-486B-AFDF-10E27B4102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C8C8B-3589-420B-B6D7-FEEF6A194A50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137288-CB4D-43DB-8305-8826A75C205C}">
      <dgm:prSet custT="1"/>
      <dgm:spPr/>
      <dgm:t>
        <a:bodyPr/>
        <a:lstStyle/>
        <a:p>
          <a:pPr rtl="0"/>
          <a:r>
            <a:rPr kumimoji="1"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D4485A-7AF7-4F7E-9676-6414369DBED3}" type="parTrans" cxnId="{89D130F5-F9F1-4DDD-A7E1-F17838BE58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0AFD5D-33A9-4C42-B671-DED000726744}" type="sibTrans" cxnId="{89D130F5-F9F1-4DDD-A7E1-F17838BE58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2B7BDF-64CB-4C34-9B90-165612C5F35E}">
      <dgm:prSet/>
      <dgm:spPr/>
      <dgm:t>
        <a:bodyPr/>
        <a:lstStyle/>
        <a:p>
          <a:pPr rtl="0"/>
          <a:r>
            <a:rPr kumimoji="1"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Учреждения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A3C5F6-BE7A-4585-9F0B-FC3415903DCC}" type="parTrans" cxnId="{72F1963C-495F-4896-9476-827E80269E0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CC042-39F7-4216-AD25-F42B98F10ABF}" type="sibTrans" cxnId="{72F1963C-495F-4896-9476-827E80269E0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13FC46-65F6-4264-B1C9-35A2B67A37E2}">
      <dgm:prSet/>
      <dgm:spPr/>
      <dgm:t>
        <a:bodyPr/>
        <a:lstStyle/>
        <a:p>
          <a:pPr rtl="0"/>
          <a:r>
            <a:rPr kumimoji="1"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6B0FD4-C253-4006-A491-8FA199A24044}" type="parTrans" cxnId="{593EBF4B-A3FC-4600-86AF-89654682EB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DF7C1F-6A09-401B-AF95-503A388BCFEA}" type="sibTrans" cxnId="{593EBF4B-A3FC-4600-86AF-89654682EB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4CD0F-9793-4600-83CE-BF9DFEA3A12D}">
      <dgm:prSet/>
      <dgm:spPr/>
      <dgm:t>
        <a:bodyPr/>
        <a:lstStyle/>
        <a:p>
          <a:pPr rtl="0"/>
          <a:r>
            <a:rPr kumimoji="1"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государственные,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AF8B-AC80-409C-B47F-241DD9574C6F}" type="parTrans" cxnId="{5F9E9935-5E4B-4D00-9533-4CF33EA9E7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E97670-AA17-4662-A61C-5D7EBE17E88A}" type="sibTrans" cxnId="{5F9E9935-5E4B-4D00-9533-4CF33EA9E7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B40BBC-EF59-42CE-ADEA-7AFE199A18C3}">
      <dgm:prSet/>
      <dgm:spPr/>
      <dgm:t>
        <a:bodyPr/>
        <a:lstStyle/>
        <a:p>
          <a:pPr rtl="0"/>
          <a:r>
            <a:rPr kumimoji="1"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муниципальные,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29C79-FC37-48D7-9063-F35566759EDC}" type="parTrans" cxnId="{798B077D-4D1C-4970-9A1C-3A2E7A8A8F7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B5515-76BC-4EA7-A44B-D819C04FC748}" type="sibTrans" cxnId="{798B077D-4D1C-4970-9A1C-3A2E7A8A8F7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43354-8286-4ADA-983D-0124DE266654}">
      <dgm:prSet/>
      <dgm:spPr/>
      <dgm:t>
        <a:bodyPr/>
        <a:lstStyle/>
        <a:p>
          <a:pPr rtl="0"/>
          <a:r>
            <a:rPr kumimoji="1"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частные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95327A-9621-42F5-B56B-DFA55A0AF1C0}" type="parTrans" cxnId="{BD9A730F-F9DB-474A-A2F7-4FD9F294C05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E1DE2-5189-4E4D-816B-96AA76B4D7FD}" type="sibTrans" cxnId="{BD9A730F-F9DB-474A-A2F7-4FD9F294C05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5A5328-DA03-47BD-82D9-C3FE057EE797}" type="pres">
      <dgm:prSet presAssocID="{719C8C8B-3589-420B-B6D7-FEEF6A194A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635FA0-30D4-44FE-94F4-D7E816F2ADA3}" type="pres">
      <dgm:prSet presAssocID="{34137288-CB4D-43DB-8305-8826A75C205C}" presName="hierRoot1" presStyleCnt="0">
        <dgm:presLayoutVars>
          <dgm:hierBranch val="init"/>
        </dgm:presLayoutVars>
      </dgm:prSet>
      <dgm:spPr/>
    </dgm:pt>
    <dgm:pt modelId="{9FB35D2B-9F3F-4DAE-8D4C-BCC255E02D1A}" type="pres">
      <dgm:prSet presAssocID="{34137288-CB4D-43DB-8305-8826A75C205C}" presName="rootComposite1" presStyleCnt="0"/>
      <dgm:spPr/>
    </dgm:pt>
    <dgm:pt modelId="{756C9E92-B73F-4884-9492-F3F02216C875}" type="pres">
      <dgm:prSet presAssocID="{34137288-CB4D-43DB-8305-8826A75C205C}" presName="rootText1" presStyleLbl="node0" presStyleIdx="0" presStyleCnt="1">
        <dgm:presLayoutVars>
          <dgm:chPref val="3"/>
        </dgm:presLayoutVars>
      </dgm:prSet>
      <dgm:spPr/>
    </dgm:pt>
    <dgm:pt modelId="{B36A4AE7-6387-4BEC-8FB0-F6E463C0DDCA}" type="pres">
      <dgm:prSet presAssocID="{34137288-CB4D-43DB-8305-8826A75C205C}" presName="rootConnector1" presStyleLbl="node1" presStyleIdx="0" presStyleCnt="0"/>
      <dgm:spPr/>
    </dgm:pt>
    <dgm:pt modelId="{75257D16-3C48-4A2E-BBD3-56A8084519CB}" type="pres">
      <dgm:prSet presAssocID="{34137288-CB4D-43DB-8305-8826A75C205C}" presName="hierChild2" presStyleCnt="0"/>
      <dgm:spPr/>
    </dgm:pt>
    <dgm:pt modelId="{C831C88B-3FDF-4ABD-827D-8A62B3E0DCFE}" type="pres">
      <dgm:prSet presAssocID="{1DA3C5F6-BE7A-4585-9F0B-FC3415903DCC}" presName="Name37" presStyleLbl="parChTrans1D2" presStyleIdx="0" presStyleCnt="2"/>
      <dgm:spPr/>
    </dgm:pt>
    <dgm:pt modelId="{3C87422B-CAA1-4770-9C1C-1559C9D4FE6E}" type="pres">
      <dgm:prSet presAssocID="{242B7BDF-64CB-4C34-9B90-165612C5F35E}" presName="hierRoot2" presStyleCnt="0">
        <dgm:presLayoutVars>
          <dgm:hierBranch val="init"/>
        </dgm:presLayoutVars>
      </dgm:prSet>
      <dgm:spPr/>
    </dgm:pt>
    <dgm:pt modelId="{F7889F43-443E-44AC-9E40-03974A18A4FF}" type="pres">
      <dgm:prSet presAssocID="{242B7BDF-64CB-4C34-9B90-165612C5F35E}" presName="rootComposite" presStyleCnt="0"/>
      <dgm:spPr/>
    </dgm:pt>
    <dgm:pt modelId="{14BA72D3-7E81-4EB7-AFCE-FD8EE5BA541B}" type="pres">
      <dgm:prSet presAssocID="{242B7BDF-64CB-4C34-9B90-165612C5F35E}" presName="rootText" presStyleLbl="node2" presStyleIdx="0" presStyleCnt="2">
        <dgm:presLayoutVars>
          <dgm:chPref val="3"/>
        </dgm:presLayoutVars>
      </dgm:prSet>
      <dgm:spPr/>
    </dgm:pt>
    <dgm:pt modelId="{A5F09199-43AE-4BC4-B9E2-DCF4DA826DD2}" type="pres">
      <dgm:prSet presAssocID="{242B7BDF-64CB-4C34-9B90-165612C5F35E}" presName="rootConnector" presStyleLbl="node2" presStyleIdx="0" presStyleCnt="2"/>
      <dgm:spPr/>
    </dgm:pt>
    <dgm:pt modelId="{90FA555D-BEB5-4C8D-8C6B-BC1B692A59AC}" type="pres">
      <dgm:prSet presAssocID="{242B7BDF-64CB-4C34-9B90-165612C5F35E}" presName="hierChild4" presStyleCnt="0"/>
      <dgm:spPr/>
    </dgm:pt>
    <dgm:pt modelId="{0DFF3630-BED1-4431-9580-1798A3A20711}" type="pres">
      <dgm:prSet presAssocID="{4BBAAF8B-AC80-409C-B47F-241DD9574C6F}" presName="Name37" presStyleLbl="parChTrans1D3" presStyleIdx="0" presStyleCnt="3"/>
      <dgm:spPr/>
    </dgm:pt>
    <dgm:pt modelId="{5BAEE139-B587-4E6C-815B-22E9EEA7B0E0}" type="pres">
      <dgm:prSet presAssocID="{6ED4CD0F-9793-4600-83CE-BF9DFEA3A12D}" presName="hierRoot2" presStyleCnt="0">
        <dgm:presLayoutVars>
          <dgm:hierBranch val="init"/>
        </dgm:presLayoutVars>
      </dgm:prSet>
      <dgm:spPr/>
    </dgm:pt>
    <dgm:pt modelId="{545CBE8E-209C-4A38-AA9E-0EDD019E2B3B}" type="pres">
      <dgm:prSet presAssocID="{6ED4CD0F-9793-4600-83CE-BF9DFEA3A12D}" presName="rootComposite" presStyleCnt="0"/>
      <dgm:spPr/>
    </dgm:pt>
    <dgm:pt modelId="{CD7ED943-E7B6-4C2B-95C9-9DAC1CBBB8F9}" type="pres">
      <dgm:prSet presAssocID="{6ED4CD0F-9793-4600-83CE-BF9DFEA3A12D}" presName="rootText" presStyleLbl="node3" presStyleIdx="0" presStyleCnt="3">
        <dgm:presLayoutVars>
          <dgm:chPref val="3"/>
        </dgm:presLayoutVars>
      </dgm:prSet>
      <dgm:spPr/>
    </dgm:pt>
    <dgm:pt modelId="{E81FEA23-E82F-454B-B5FB-7080749AE10A}" type="pres">
      <dgm:prSet presAssocID="{6ED4CD0F-9793-4600-83CE-BF9DFEA3A12D}" presName="rootConnector" presStyleLbl="node3" presStyleIdx="0" presStyleCnt="3"/>
      <dgm:spPr/>
    </dgm:pt>
    <dgm:pt modelId="{CE3A3A82-6B5B-4035-8C5C-535572597A65}" type="pres">
      <dgm:prSet presAssocID="{6ED4CD0F-9793-4600-83CE-BF9DFEA3A12D}" presName="hierChild4" presStyleCnt="0"/>
      <dgm:spPr/>
    </dgm:pt>
    <dgm:pt modelId="{70A863FD-BF05-47A8-BFF4-178A4E0D3AD1}" type="pres">
      <dgm:prSet presAssocID="{6ED4CD0F-9793-4600-83CE-BF9DFEA3A12D}" presName="hierChild5" presStyleCnt="0"/>
      <dgm:spPr/>
    </dgm:pt>
    <dgm:pt modelId="{1A83E9F3-B7E6-44DC-B5FA-A72FEB02DD8A}" type="pres">
      <dgm:prSet presAssocID="{BE829C79-FC37-48D7-9063-F35566759EDC}" presName="Name37" presStyleLbl="parChTrans1D3" presStyleIdx="1" presStyleCnt="3"/>
      <dgm:spPr/>
    </dgm:pt>
    <dgm:pt modelId="{F4440F4E-DFEF-4E83-A812-6073343967E9}" type="pres">
      <dgm:prSet presAssocID="{1EB40BBC-EF59-42CE-ADEA-7AFE199A18C3}" presName="hierRoot2" presStyleCnt="0">
        <dgm:presLayoutVars>
          <dgm:hierBranch val="init"/>
        </dgm:presLayoutVars>
      </dgm:prSet>
      <dgm:spPr/>
    </dgm:pt>
    <dgm:pt modelId="{807D4CD4-050C-4063-97AC-10F96364470C}" type="pres">
      <dgm:prSet presAssocID="{1EB40BBC-EF59-42CE-ADEA-7AFE199A18C3}" presName="rootComposite" presStyleCnt="0"/>
      <dgm:spPr/>
    </dgm:pt>
    <dgm:pt modelId="{52BF2C50-008A-43C2-AA5A-93AB2BC978BF}" type="pres">
      <dgm:prSet presAssocID="{1EB40BBC-EF59-42CE-ADEA-7AFE199A18C3}" presName="rootText" presStyleLbl="node3" presStyleIdx="1" presStyleCnt="3">
        <dgm:presLayoutVars>
          <dgm:chPref val="3"/>
        </dgm:presLayoutVars>
      </dgm:prSet>
      <dgm:spPr/>
    </dgm:pt>
    <dgm:pt modelId="{2CDFB6FE-2D8A-450C-BB68-468531D582FF}" type="pres">
      <dgm:prSet presAssocID="{1EB40BBC-EF59-42CE-ADEA-7AFE199A18C3}" presName="rootConnector" presStyleLbl="node3" presStyleIdx="1" presStyleCnt="3"/>
      <dgm:spPr/>
    </dgm:pt>
    <dgm:pt modelId="{0C32918B-7483-4D5D-8E0A-21BF06B3F86D}" type="pres">
      <dgm:prSet presAssocID="{1EB40BBC-EF59-42CE-ADEA-7AFE199A18C3}" presName="hierChild4" presStyleCnt="0"/>
      <dgm:spPr/>
    </dgm:pt>
    <dgm:pt modelId="{D29CA7F5-570F-4CD9-8A70-8D0AC3BF5C89}" type="pres">
      <dgm:prSet presAssocID="{1EB40BBC-EF59-42CE-ADEA-7AFE199A18C3}" presName="hierChild5" presStyleCnt="0"/>
      <dgm:spPr/>
    </dgm:pt>
    <dgm:pt modelId="{4E5EEB38-7E59-4909-9F9D-36B739F8041C}" type="pres">
      <dgm:prSet presAssocID="{9A95327A-9621-42F5-B56B-DFA55A0AF1C0}" presName="Name37" presStyleLbl="parChTrans1D3" presStyleIdx="2" presStyleCnt="3"/>
      <dgm:spPr/>
    </dgm:pt>
    <dgm:pt modelId="{E69E9C25-9DD0-4DDD-B7C3-85A7C23704B1}" type="pres">
      <dgm:prSet presAssocID="{7AD43354-8286-4ADA-983D-0124DE266654}" presName="hierRoot2" presStyleCnt="0">
        <dgm:presLayoutVars>
          <dgm:hierBranch val="init"/>
        </dgm:presLayoutVars>
      </dgm:prSet>
      <dgm:spPr/>
    </dgm:pt>
    <dgm:pt modelId="{D0B10CC9-A211-46AF-BAA4-28C7D4038679}" type="pres">
      <dgm:prSet presAssocID="{7AD43354-8286-4ADA-983D-0124DE266654}" presName="rootComposite" presStyleCnt="0"/>
      <dgm:spPr/>
    </dgm:pt>
    <dgm:pt modelId="{78BA05C1-21F4-4225-A9B3-8461ADE44EC7}" type="pres">
      <dgm:prSet presAssocID="{7AD43354-8286-4ADA-983D-0124DE266654}" presName="rootText" presStyleLbl="node3" presStyleIdx="2" presStyleCnt="3">
        <dgm:presLayoutVars>
          <dgm:chPref val="3"/>
        </dgm:presLayoutVars>
      </dgm:prSet>
      <dgm:spPr/>
    </dgm:pt>
    <dgm:pt modelId="{A427B4EA-FBF2-4A60-8015-5C2A1D457C37}" type="pres">
      <dgm:prSet presAssocID="{7AD43354-8286-4ADA-983D-0124DE266654}" presName="rootConnector" presStyleLbl="node3" presStyleIdx="2" presStyleCnt="3"/>
      <dgm:spPr/>
    </dgm:pt>
    <dgm:pt modelId="{48456439-3DBD-45DE-8672-A6FC2DA04F70}" type="pres">
      <dgm:prSet presAssocID="{7AD43354-8286-4ADA-983D-0124DE266654}" presName="hierChild4" presStyleCnt="0"/>
      <dgm:spPr/>
    </dgm:pt>
    <dgm:pt modelId="{7C410EBA-1238-4D0B-965F-DB0765345962}" type="pres">
      <dgm:prSet presAssocID="{7AD43354-8286-4ADA-983D-0124DE266654}" presName="hierChild5" presStyleCnt="0"/>
      <dgm:spPr/>
    </dgm:pt>
    <dgm:pt modelId="{816C269D-DD8C-409F-B2E8-0E3C91FCD5AB}" type="pres">
      <dgm:prSet presAssocID="{242B7BDF-64CB-4C34-9B90-165612C5F35E}" presName="hierChild5" presStyleCnt="0"/>
      <dgm:spPr/>
    </dgm:pt>
    <dgm:pt modelId="{8B226CD5-E1AD-48A5-B806-D197E6EE8BBE}" type="pres">
      <dgm:prSet presAssocID="{A96B0FD4-C253-4006-A491-8FA199A24044}" presName="Name37" presStyleLbl="parChTrans1D2" presStyleIdx="1" presStyleCnt="2"/>
      <dgm:spPr/>
    </dgm:pt>
    <dgm:pt modelId="{37B9DDA1-4776-4D0F-81A2-DCB5399329F9}" type="pres">
      <dgm:prSet presAssocID="{E813FC46-65F6-4264-B1C9-35A2B67A37E2}" presName="hierRoot2" presStyleCnt="0">
        <dgm:presLayoutVars>
          <dgm:hierBranch val="init"/>
        </dgm:presLayoutVars>
      </dgm:prSet>
      <dgm:spPr/>
    </dgm:pt>
    <dgm:pt modelId="{8369056E-C38E-44AF-BAFD-929596E00E21}" type="pres">
      <dgm:prSet presAssocID="{E813FC46-65F6-4264-B1C9-35A2B67A37E2}" presName="rootComposite" presStyleCnt="0"/>
      <dgm:spPr/>
    </dgm:pt>
    <dgm:pt modelId="{1195589B-95FF-448C-BF50-E384243BA1C1}" type="pres">
      <dgm:prSet presAssocID="{E813FC46-65F6-4264-B1C9-35A2B67A37E2}" presName="rootText" presStyleLbl="node2" presStyleIdx="1" presStyleCnt="2">
        <dgm:presLayoutVars>
          <dgm:chPref val="3"/>
        </dgm:presLayoutVars>
      </dgm:prSet>
      <dgm:spPr/>
    </dgm:pt>
    <dgm:pt modelId="{F1C56F19-D2F8-490B-AB27-F59CF6AA6752}" type="pres">
      <dgm:prSet presAssocID="{E813FC46-65F6-4264-B1C9-35A2B67A37E2}" presName="rootConnector" presStyleLbl="node2" presStyleIdx="1" presStyleCnt="2"/>
      <dgm:spPr/>
    </dgm:pt>
    <dgm:pt modelId="{D6821888-163E-48A2-B453-A9B00EA4DFCB}" type="pres">
      <dgm:prSet presAssocID="{E813FC46-65F6-4264-B1C9-35A2B67A37E2}" presName="hierChild4" presStyleCnt="0"/>
      <dgm:spPr/>
    </dgm:pt>
    <dgm:pt modelId="{12B26874-40DF-4A8D-B8EF-74CF6063C480}" type="pres">
      <dgm:prSet presAssocID="{E813FC46-65F6-4264-B1C9-35A2B67A37E2}" presName="hierChild5" presStyleCnt="0"/>
      <dgm:spPr/>
    </dgm:pt>
    <dgm:pt modelId="{7DC71233-F442-4433-BEAD-8022BF969C25}" type="pres">
      <dgm:prSet presAssocID="{34137288-CB4D-43DB-8305-8826A75C205C}" presName="hierChild3" presStyleCnt="0"/>
      <dgm:spPr/>
    </dgm:pt>
  </dgm:ptLst>
  <dgm:cxnLst>
    <dgm:cxn modelId="{7FC9650F-8DE3-4485-8207-CAC4C68EBB59}" type="presOf" srcId="{34137288-CB4D-43DB-8305-8826A75C205C}" destId="{B36A4AE7-6387-4BEC-8FB0-F6E463C0DDCA}" srcOrd="1" destOrd="0" presId="urn:microsoft.com/office/officeart/2005/8/layout/orgChart1"/>
    <dgm:cxn modelId="{BD9A730F-F9DB-474A-A2F7-4FD9F294C05F}" srcId="{242B7BDF-64CB-4C34-9B90-165612C5F35E}" destId="{7AD43354-8286-4ADA-983D-0124DE266654}" srcOrd="2" destOrd="0" parTransId="{9A95327A-9621-42F5-B56B-DFA55A0AF1C0}" sibTransId="{7A7E1DE2-5189-4E4D-816B-96AA76B4D7FD}"/>
    <dgm:cxn modelId="{5F9E9935-5E4B-4D00-9533-4CF33EA9E77E}" srcId="{242B7BDF-64CB-4C34-9B90-165612C5F35E}" destId="{6ED4CD0F-9793-4600-83CE-BF9DFEA3A12D}" srcOrd="0" destOrd="0" parTransId="{4BBAAF8B-AC80-409C-B47F-241DD9574C6F}" sibTransId="{47E97670-AA17-4662-A61C-5D7EBE17E88A}"/>
    <dgm:cxn modelId="{72F1963C-495F-4896-9476-827E80269E0D}" srcId="{34137288-CB4D-43DB-8305-8826A75C205C}" destId="{242B7BDF-64CB-4C34-9B90-165612C5F35E}" srcOrd="0" destOrd="0" parTransId="{1DA3C5F6-BE7A-4585-9F0B-FC3415903DCC}" sibTransId="{527CC042-39F7-4216-AD25-F42B98F10ABF}"/>
    <dgm:cxn modelId="{179CD83F-4309-4FFA-8098-449CAB4CABCD}" type="presOf" srcId="{1EB40BBC-EF59-42CE-ADEA-7AFE199A18C3}" destId="{52BF2C50-008A-43C2-AA5A-93AB2BC978BF}" srcOrd="0" destOrd="0" presId="urn:microsoft.com/office/officeart/2005/8/layout/orgChart1"/>
    <dgm:cxn modelId="{1EE8A340-4BBF-49EE-B512-0A73764FC94F}" type="presOf" srcId="{BE829C79-FC37-48D7-9063-F35566759EDC}" destId="{1A83E9F3-B7E6-44DC-B5FA-A72FEB02DD8A}" srcOrd="0" destOrd="0" presId="urn:microsoft.com/office/officeart/2005/8/layout/orgChart1"/>
    <dgm:cxn modelId="{BA9F216B-BE03-4D36-B799-BABDDA5BF7AE}" type="presOf" srcId="{719C8C8B-3589-420B-B6D7-FEEF6A194A50}" destId="{995A5328-DA03-47BD-82D9-C3FE057EE797}" srcOrd="0" destOrd="0" presId="urn:microsoft.com/office/officeart/2005/8/layout/orgChart1"/>
    <dgm:cxn modelId="{593EBF4B-A3FC-4600-86AF-89654682EB12}" srcId="{34137288-CB4D-43DB-8305-8826A75C205C}" destId="{E813FC46-65F6-4264-B1C9-35A2B67A37E2}" srcOrd="1" destOrd="0" parTransId="{A96B0FD4-C253-4006-A491-8FA199A24044}" sibTransId="{F0DF7C1F-6A09-401B-AF95-503A388BCFEA}"/>
    <dgm:cxn modelId="{E8F9534F-EC2B-4B5E-A0F1-F2B4ABE67B5C}" type="presOf" srcId="{E813FC46-65F6-4264-B1C9-35A2B67A37E2}" destId="{F1C56F19-D2F8-490B-AB27-F59CF6AA6752}" srcOrd="1" destOrd="0" presId="urn:microsoft.com/office/officeart/2005/8/layout/orgChart1"/>
    <dgm:cxn modelId="{9F8E4177-4E8F-4884-89F6-E2087056D528}" type="presOf" srcId="{242B7BDF-64CB-4C34-9B90-165612C5F35E}" destId="{A5F09199-43AE-4BC4-B9E2-DCF4DA826DD2}" srcOrd="1" destOrd="0" presId="urn:microsoft.com/office/officeart/2005/8/layout/orgChart1"/>
    <dgm:cxn modelId="{798B077D-4D1C-4970-9A1C-3A2E7A8A8F7B}" srcId="{242B7BDF-64CB-4C34-9B90-165612C5F35E}" destId="{1EB40BBC-EF59-42CE-ADEA-7AFE199A18C3}" srcOrd="1" destOrd="0" parTransId="{BE829C79-FC37-48D7-9063-F35566759EDC}" sibTransId="{FF2B5515-76BC-4EA7-A44B-D819C04FC748}"/>
    <dgm:cxn modelId="{5E16EC86-99C4-44BD-AF3B-BB37AB6FA232}" type="presOf" srcId="{1DA3C5F6-BE7A-4585-9F0B-FC3415903DCC}" destId="{C831C88B-3FDF-4ABD-827D-8A62B3E0DCFE}" srcOrd="0" destOrd="0" presId="urn:microsoft.com/office/officeart/2005/8/layout/orgChart1"/>
    <dgm:cxn modelId="{F4DA8496-F431-4831-A4B2-5EC37EE42B4A}" type="presOf" srcId="{A96B0FD4-C253-4006-A491-8FA199A24044}" destId="{8B226CD5-E1AD-48A5-B806-D197E6EE8BBE}" srcOrd="0" destOrd="0" presId="urn:microsoft.com/office/officeart/2005/8/layout/orgChart1"/>
    <dgm:cxn modelId="{9B70FC9F-058F-4866-B684-76BDCE4605A3}" type="presOf" srcId="{34137288-CB4D-43DB-8305-8826A75C205C}" destId="{756C9E92-B73F-4884-9492-F3F02216C875}" srcOrd="0" destOrd="0" presId="urn:microsoft.com/office/officeart/2005/8/layout/orgChart1"/>
    <dgm:cxn modelId="{5852E3A1-1F18-4CE6-907C-3D217964DF6B}" type="presOf" srcId="{242B7BDF-64CB-4C34-9B90-165612C5F35E}" destId="{14BA72D3-7E81-4EB7-AFCE-FD8EE5BA541B}" srcOrd="0" destOrd="0" presId="urn:microsoft.com/office/officeart/2005/8/layout/orgChart1"/>
    <dgm:cxn modelId="{C89004A5-5F5D-436C-89C9-5076C7E4A6AE}" type="presOf" srcId="{6ED4CD0F-9793-4600-83CE-BF9DFEA3A12D}" destId="{E81FEA23-E82F-454B-B5FB-7080749AE10A}" srcOrd="1" destOrd="0" presId="urn:microsoft.com/office/officeart/2005/8/layout/orgChart1"/>
    <dgm:cxn modelId="{B8797DA9-B587-4B90-8334-595CFAABEB89}" type="presOf" srcId="{E813FC46-65F6-4264-B1C9-35A2B67A37E2}" destId="{1195589B-95FF-448C-BF50-E384243BA1C1}" srcOrd="0" destOrd="0" presId="urn:microsoft.com/office/officeart/2005/8/layout/orgChart1"/>
    <dgm:cxn modelId="{BB0F8EBA-A09A-46D0-8684-6C9E6C7B9D61}" type="presOf" srcId="{1EB40BBC-EF59-42CE-ADEA-7AFE199A18C3}" destId="{2CDFB6FE-2D8A-450C-BB68-468531D582FF}" srcOrd="1" destOrd="0" presId="urn:microsoft.com/office/officeart/2005/8/layout/orgChart1"/>
    <dgm:cxn modelId="{FA5688C0-3E51-41F6-BB0E-46309415F1A2}" type="presOf" srcId="{7AD43354-8286-4ADA-983D-0124DE266654}" destId="{78BA05C1-21F4-4225-A9B3-8461ADE44EC7}" srcOrd="0" destOrd="0" presId="urn:microsoft.com/office/officeart/2005/8/layout/orgChart1"/>
    <dgm:cxn modelId="{572D7AC7-CD36-460D-9602-F55B2C76E35E}" type="presOf" srcId="{7AD43354-8286-4ADA-983D-0124DE266654}" destId="{A427B4EA-FBF2-4A60-8015-5C2A1D457C37}" srcOrd="1" destOrd="0" presId="urn:microsoft.com/office/officeart/2005/8/layout/orgChart1"/>
    <dgm:cxn modelId="{6579A7C9-05C0-49B9-BD41-536E5D3099A7}" type="presOf" srcId="{9A95327A-9621-42F5-B56B-DFA55A0AF1C0}" destId="{4E5EEB38-7E59-4909-9F9D-36B739F8041C}" srcOrd="0" destOrd="0" presId="urn:microsoft.com/office/officeart/2005/8/layout/orgChart1"/>
    <dgm:cxn modelId="{A8DCABCA-8E89-4B40-AC2E-1D5573D2C181}" type="presOf" srcId="{6ED4CD0F-9793-4600-83CE-BF9DFEA3A12D}" destId="{CD7ED943-E7B6-4C2B-95C9-9DAC1CBBB8F9}" srcOrd="0" destOrd="0" presId="urn:microsoft.com/office/officeart/2005/8/layout/orgChart1"/>
    <dgm:cxn modelId="{1E0CBCDF-B4CB-4926-ADD7-10FA449B36D7}" type="presOf" srcId="{4BBAAF8B-AC80-409C-B47F-241DD9574C6F}" destId="{0DFF3630-BED1-4431-9580-1798A3A20711}" srcOrd="0" destOrd="0" presId="urn:microsoft.com/office/officeart/2005/8/layout/orgChart1"/>
    <dgm:cxn modelId="{89D130F5-F9F1-4DDD-A7E1-F17838BE5806}" srcId="{719C8C8B-3589-420B-B6D7-FEEF6A194A50}" destId="{34137288-CB4D-43DB-8305-8826A75C205C}" srcOrd="0" destOrd="0" parTransId="{CFD4485A-7AF7-4F7E-9676-6414369DBED3}" sibTransId="{980AFD5D-33A9-4C42-B671-DED000726744}"/>
    <dgm:cxn modelId="{B0BB603E-AE25-4E57-A52D-599E8F93CC7B}" type="presParOf" srcId="{995A5328-DA03-47BD-82D9-C3FE057EE797}" destId="{91635FA0-30D4-44FE-94F4-D7E816F2ADA3}" srcOrd="0" destOrd="0" presId="urn:microsoft.com/office/officeart/2005/8/layout/orgChart1"/>
    <dgm:cxn modelId="{CD851C3B-1050-41BF-8F03-AF2176753C58}" type="presParOf" srcId="{91635FA0-30D4-44FE-94F4-D7E816F2ADA3}" destId="{9FB35D2B-9F3F-4DAE-8D4C-BCC255E02D1A}" srcOrd="0" destOrd="0" presId="urn:microsoft.com/office/officeart/2005/8/layout/orgChart1"/>
    <dgm:cxn modelId="{F6BA03AD-4A48-446E-9645-F72FAB92540A}" type="presParOf" srcId="{9FB35D2B-9F3F-4DAE-8D4C-BCC255E02D1A}" destId="{756C9E92-B73F-4884-9492-F3F02216C875}" srcOrd="0" destOrd="0" presId="urn:microsoft.com/office/officeart/2005/8/layout/orgChart1"/>
    <dgm:cxn modelId="{6BE2B723-FB7A-428D-9BED-9BDDD43C9FD3}" type="presParOf" srcId="{9FB35D2B-9F3F-4DAE-8D4C-BCC255E02D1A}" destId="{B36A4AE7-6387-4BEC-8FB0-F6E463C0DDCA}" srcOrd="1" destOrd="0" presId="urn:microsoft.com/office/officeart/2005/8/layout/orgChart1"/>
    <dgm:cxn modelId="{24DFDCDE-7F8E-4401-82BD-328556B7D809}" type="presParOf" srcId="{91635FA0-30D4-44FE-94F4-D7E816F2ADA3}" destId="{75257D16-3C48-4A2E-BBD3-56A8084519CB}" srcOrd="1" destOrd="0" presId="urn:microsoft.com/office/officeart/2005/8/layout/orgChart1"/>
    <dgm:cxn modelId="{88E39B92-8720-43B4-A97E-EE62EAD14EDD}" type="presParOf" srcId="{75257D16-3C48-4A2E-BBD3-56A8084519CB}" destId="{C831C88B-3FDF-4ABD-827D-8A62B3E0DCFE}" srcOrd="0" destOrd="0" presId="urn:microsoft.com/office/officeart/2005/8/layout/orgChart1"/>
    <dgm:cxn modelId="{D26A0BD1-933F-481A-8E18-4F123582DF23}" type="presParOf" srcId="{75257D16-3C48-4A2E-BBD3-56A8084519CB}" destId="{3C87422B-CAA1-4770-9C1C-1559C9D4FE6E}" srcOrd="1" destOrd="0" presId="urn:microsoft.com/office/officeart/2005/8/layout/orgChart1"/>
    <dgm:cxn modelId="{C50F7B20-65BC-4985-BAEE-5153CE24AF9D}" type="presParOf" srcId="{3C87422B-CAA1-4770-9C1C-1559C9D4FE6E}" destId="{F7889F43-443E-44AC-9E40-03974A18A4FF}" srcOrd="0" destOrd="0" presId="urn:microsoft.com/office/officeart/2005/8/layout/orgChart1"/>
    <dgm:cxn modelId="{39612BD5-AE06-4FB9-A9A1-CC116AF91B27}" type="presParOf" srcId="{F7889F43-443E-44AC-9E40-03974A18A4FF}" destId="{14BA72D3-7E81-4EB7-AFCE-FD8EE5BA541B}" srcOrd="0" destOrd="0" presId="urn:microsoft.com/office/officeart/2005/8/layout/orgChart1"/>
    <dgm:cxn modelId="{25363AF5-DFCF-47DE-8C46-A5F53626EA5E}" type="presParOf" srcId="{F7889F43-443E-44AC-9E40-03974A18A4FF}" destId="{A5F09199-43AE-4BC4-B9E2-DCF4DA826DD2}" srcOrd="1" destOrd="0" presId="urn:microsoft.com/office/officeart/2005/8/layout/orgChart1"/>
    <dgm:cxn modelId="{EB8AA1CF-5C0D-41DB-A0D5-87A892D8B8BC}" type="presParOf" srcId="{3C87422B-CAA1-4770-9C1C-1559C9D4FE6E}" destId="{90FA555D-BEB5-4C8D-8C6B-BC1B692A59AC}" srcOrd="1" destOrd="0" presId="urn:microsoft.com/office/officeart/2005/8/layout/orgChart1"/>
    <dgm:cxn modelId="{E2B224B3-0F70-49D2-A6D5-CCA0F6E1B7A4}" type="presParOf" srcId="{90FA555D-BEB5-4C8D-8C6B-BC1B692A59AC}" destId="{0DFF3630-BED1-4431-9580-1798A3A20711}" srcOrd="0" destOrd="0" presId="urn:microsoft.com/office/officeart/2005/8/layout/orgChart1"/>
    <dgm:cxn modelId="{5307A273-7CF1-4EC0-9A18-922AF00C26A7}" type="presParOf" srcId="{90FA555D-BEB5-4C8D-8C6B-BC1B692A59AC}" destId="{5BAEE139-B587-4E6C-815B-22E9EEA7B0E0}" srcOrd="1" destOrd="0" presId="urn:microsoft.com/office/officeart/2005/8/layout/orgChart1"/>
    <dgm:cxn modelId="{535CCF08-8F2F-4818-81CF-E66F99738B0E}" type="presParOf" srcId="{5BAEE139-B587-4E6C-815B-22E9EEA7B0E0}" destId="{545CBE8E-209C-4A38-AA9E-0EDD019E2B3B}" srcOrd="0" destOrd="0" presId="urn:microsoft.com/office/officeart/2005/8/layout/orgChart1"/>
    <dgm:cxn modelId="{8500B6CF-F53C-4D07-BD8A-CAAAFFFD810C}" type="presParOf" srcId="{545CBE8E-209C-4A38-AA9E-0EDD019E2B3B}" destId="{CD7ED943-E7B6-4C2B-95C9-9DAC1CBBB8F9}" srcOrd="0" destOrd="0" presId="urn:microsoft.com/office/officeart/2005/8/layout/orgChart1"/>
    <dgm:cxn modelId="{5F245361-7A85-4D54-834D-6E676E1EAE06}" type="presParOf" srcId="{545CBE8E-209C-4A38-AA9E-0EDD019E2B3B}" destId="{E81FEA23-E82F-454B-B5FB-7080749AE10A}" srcOrd="1" destOrd="0" presId="urn:microsoft.com/office/officeart/2005/8/layout/orgChart1"/>
    <dgm:cxn modelId="{74770796-5236-4E02-85E8-E1A6B032D4B5}" type="presParOf" srcId="{5BAEE139-B587-4E6C-815B-22E9EEA7B0E0}" destId="{CE3A3A82-6B5B-4035-8C5C-535572597A65}" srcOrd="1" destOrd="0" presId="urn:microsoft.com/office/officeart/2005/8/layout/orgChart1"/>
    <dgm:cxn modelId="{E0EEA1BC-9D58-4C42-B4BF-8F444028673D}" type="presParOf" srcId="{5BAEE139-B587-4E6C-815B-22E9EEA7B0E0}" destId="{70A863FD-BF05-47A8-BFF4-178A4E0D3AD1}" srcOrd="2" destOrd="0" presId="urn:microsoft.com/office/officeart/2005/8/layout/orgChart1"/>
    <dgm:cxn modelId="{FA917FCD-A5F0-4DC0-9ABA-975EB397263B}" type="presParOf" srcId="{90FA555D-BEB5-4C8D-8C6B-BC1B692A59AC}" destId="{1A83E9F3-B7E6-44DC-B5FA-A72FEB02DD8A}" srcOrd="2" destOrd="0" presId="urn:microsoft.com/office/officeart/2005/8/layout/orgChart1"/>
    <dgm:cxn modelId="{091DF72F-CEB3-42F2-B42B-F47E3127E86E}" type="presParOf" srcId="{90FA555D-BEB5-4C8D-8C6B-BC1B692A59AC}" destId="{F4440F4E-DFEF-4E83-A812-6073343967E9}" srcOrd="3" destOrd="0" presId="urn:microsoft.com/office/officeart/2005/8/layout/orgChart1"/>
    <dgm:cxn modelId="{99D22EBB-F4C9-427D-8F05-5752CDD19231}" type="presParOf" srcId="{F4440F4E-DFEF-4E83-A812-6073343967E9}" destId="{807D4CD4-050C-4063-97AC-10F96364470C}" srcOrd="0" destOrd="0" presId="urn:microsoft.com/office/officeart/2005/8/layout/orgChart1"/>
    <dgm:cxn modelId="{A8B8F167-273F-42D1-B2DE-2BCD5AB8FDF7}" type="presParOf" srcId="{807D4CD4-050C-4063-97AC-10F96364470C}" destId="{52BF2C50-008A-43C2-AA5A-93AB2BC978BF}" srcOrd="0" destOrd="0" presId="urn:microsoft.com/office/officeart/2005/8/layout/orgChart1"/>
    <dgm:cxn modelId="{5860AB35-2675-4281-BD14-FB790EE8F239}" type="presParOf" srcId="{807D4CD4-050C-4063-97AC-10F96364470C}" destId="{2CDFB6FE-2D8A-450C-BB68-468531D582FF}" srcOrd="1" destOrd="0" presId="urn:microsoft.com/office/officeart/2005/8/layout/orgChart1"/>
    <dgm:cxn modelId="{C4F9B411-FF8E-4914-AF1D-9A50B29F2FDD}" type="presParOf" srcId="{F4440F4E-DFEF-4E83-A812-6073343967E9}" destId="{0C32918B-7483-4D5D-8E0A-21BF06B3F86D}" srcOrd="1" destOrd="0" presId="urn:microsoft.com/office/officeart/2005/8/layout/orgChart1"/>
    <dgm:cxn modelId="{60760C02-1AB7-4EF3-8986-99BF6722FB51}" type="presParOf" srcId="{F4440F4E-DFEF-4E83-A812-6073343967E9}" destId="{D29CA7F5-570F-4CD9-8A70-8D0AC3BF5C89}" srcOrd="2" destOrd="0" presId="urn:microsoft.com/office/officeart/2005/8/layout/orgChart1"/>
    <dgm:cxn modelId="{2491DE4D-0A6D-4FF9-9033-302D05ABD2EB}" type="presParOf" srcId="{90FA555D-BEB5-4C8D-8C6B-BC1B692A59AC}" destId="{4E5EEB38-7E59-4909-9F9D-36B739F8041C}" srcOrd="4" destOrd="0" presId="urn:microsoft.com/office/officeart/2005/8/layout/orgChart1"/>
    <dgm:cxn modelId="{69E686D2-1120-4CE5-BC0A-BEC8ABB935BE}" type="presParOf" srcId="{90FA555D-BEB5-4C8D-8C6B-BC1B692A59AC}" destId="{E69E9C25-9DD0-4DDD-B7C3-85A7C23704B1}" srcOrd="5" destOrd="0" presId="urn:microsoft.com/office/officeart/2005/8/layout/orgChart1"/>
    <dgm:cxn modelId="{AB6B3812-AFA7-4347-B865-94D3B8323436}" type="presParOf" srcId="{E69E9C25-9DD0-4DDD-B7C3-85A7C23704B1}" destId="{D0B10CC9-A211-46AF-BAA4-28C7D4038679}" srcOrd="0" destOrd="0" presId="urn:microsoft.com/office/officeart/2005/8/layout/orgChart1"/>
    <dgm:cxn modelId="{95A5B139-3C6E-4313-836E-9DABEBB00882}" type="presParOf" srcId="{D0B10CC9-A211-46AF-BAA4-28C7D4038679}" destId="{78BA05C1-21F4-4225-A9B3-8461ADE44EC7}" srcOrd="0" destOrd="0" presId="urn:microsoft.com/office/officeart/2005/8/layout/orgChart1"/>
    <dgm:cxn modelId="{6F0825C5-16B6-4918-BB09-36398DD677E7}" type="presParOf" srcId="{D0B10CC9-A211-46AF-BAA4-28C7D4038679}" destId="{A427B4EA-FBF2-4A60-8015-5C2A1D457C37}" srcOrd="1" destOrd="0" presId="urn:microsoft.com/office/officeart/2005/8/layout/orgChart1"/>
    <dgm:cxn modelId="{4B50931A-D21B-480F-B85D-CD1242CA3223}" type="presParOf" srcId="{E69E9C25-9DD0-4DDD-B7C3-85A7C23704B1}" destId="{48456439-3DBD-45DE-8672-A6FC2DA04F70}" srcOrd="1" destOrd="0" presId="urn:microsoft.com/office/officeart/2005/8/layout/orgChart1"/>
    <dgm:cxn modelId="{B9AA4AA7-B6FE-40E9-BC0B-F51F4EEF0C48}" type="presParOf" srcId="{E69E9C25-9DD0-4DDD-B7C3-85A7C23704B1}" destId="{7C410EBA-1238-4D0B-965F-DB0765345962}" srcOrd="2" destOrd="0" presId="urn:microsoft.com/office/officeart/2005/8/layout/orgChart1"/>
    <dgm:cxn modelId="{A0463666-128F-483C-9F7A-F19AC3513D3C}" type="presParOf" srcId="{3C87422B-CAA1-4770-9C1C-1559C9D4FE6E}" destId="{816C269D-DD8C-409F-B2E8-0E3C91FCD5AB}" srcOrd="2" destOrd="0" presId="urn:microsoft.com/office/officeart/2005/8/layout/orgChart1"/>
    <dgm:cxn modelId="{7E8C4DC2-2482-4B69-9422-F5C03BF77BD5}" type="presParOf" srcId="{75257D16-3C48-4A2E-BBD3-56A8084519CB}" destId="{8B226CD5-E1AD-48A5-B806-D197E6EE8BBE}" srcOrd="2" destOrd="0" presId="urn:microsoft.com/office/officeart/2005/8/layout/orgChart1"/>
    <dgm:cxn modelId="{61D2F759-7ED7-4DE9-B59D-F257C5B2215B}" type="presParOf" srcId="{75257D16-3C48-4A2E-BBD3-56A8084519CB}" destId="{37B9DDA1-4776-4D0F-81A2-DCB5399329F9}" srcOrd="3" destOrd="0" presId="urn:microsoft.com/office/officeart/2005/8/layout/orgChart1"/>
    <dgm:cxn modelId="{F4E25259-D2CF-45AA-91B1-99AB57E1665B}" type="presParOf" srcId="{37B9DDA1-4776-4D0F-81A2-DCB5399329F9}" destId="{8369056E-C38E-44AF-BAFD-929596E00E21}" srcOrd="0" destOrd="0" presId="urn:microsoft.com/office/officeart/2005/8/layout/orgChart1"/>
    <dgm:cxn modelId="{BE8CC787-2ADA-4BF0-9A3C-2AAD27D93CC6}" type="presParOf" srcId="{8369056E-C38E-44AF-BAFD-929596E00E21}" destId="{1195589B-95FF-448C-BF50-E384243BA1C1}" srcOrd="0" destOrd="0" presId="urn:microsoft.com/office/officeart/2005/8/layout/orgChart1"/>
    <dgm:cxn modelId="{D6882A09-82D4-4B52-BF9A-832432BB0520}" type="presParOf" srcId="{8369056E-C38E-44AF-BAFD-929596E00E21}" destId="{F1C56F19-D2F8-490B-AB27-F59CF6AA6752}" srcOrd="1" destOrd="0" presId="urn:microsoft.com/office/officeart/2005/8/layout/orgChart1"/>
    <dgm:cxn modelId="{8502C69D-5DBC-467F-AD27-6965B604439F}" type="presParOf" srcId="{37B9DDA1-4776-4D0F-81A2-DCB5399329F9}" destId="{D6821888-163E-48A2-B453-A9B00EA4DFCB}" srcOrd="1" destOrd="0" presId="urn:microsoft.com/office/officeart/2005/8/layout/orgChart1"/>
    <dgm:cxn modelId="{7F2E616A-F09E-4F5B-B84E-9E8B8A091C8F}" type="presParOf" srcId="{37B9DDA1-4776-4D0F-81A2-DCB5399329F9}" destId="{12B26874-40DF-4A8D-B8EF-74CF6063C480}" srcOrd="2" destOrd="0" presId="urn:microsoft.com/office/officeart/2005/8/layout/orgChart1"/>
    <dgm:cxn modelId="{9192779D-52A5-4CBA-8B92-30A77DAFC2EA}" type="presParOf" srcId="{91635FA0-30D4-44FE-94F4-D7E816F2ADA3}" destId="{7DC71233-F442-4433-BEAD-8022BF969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6B5EBE-6AC6-F146-A247-FA6498EE7A9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3BA2B-0BC3-B54E-8B88-B24F3CDC163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1"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Негосударственный сектор и ГЧП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D81542-6C47-CB47-97D7-BCA4B7F13C96}" type="parTrans" cxnId="{CBDCB25F-F188-F143-A91F-D0E054BEFB8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7188B4D-EF57-A84D-A6B5-1EACC0E94890}" type="sibTrans" cxnId="{CBDCB25F-F188-F143-A91F-D0E054BEFB8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637799B-4278-0F4A-9782-82751780CB85}">
      <dgm:prSet custT="1"/>
      <dgm:spPr/>
      <dgm:t>
        <a:bodyPr/>
        <a:lstStyle/>
        <a:p>
          <a:pPr rtl="0"/>
          <a:r>
            <a:rPr kumimoji="1" lang="ru-RU" sz="2000" b="1" dirty="0">
              <a:latin typeface="Times New Roman" pitchFamily="18" charset="0"/>
              <a:cs typeface="Times New Roman" pitchFamily="18" charset="0"/>
            </a:rPr>
            <a:t>конкурентный доступ к бюджетным средствам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B7BC84F-38B2-A74B-86C2-F7E03B28F9BB}" type="parTrans" cxnId="{D8E04CB8-02CC-7C48-AFBA-39DA96CCBC2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FFC01DA-3834-2749-A6B8-94CF784829ED}" type="sibTrans" cxnId="{D8E04CB8-02CC-7C48-AFBA-39DA96CCBC2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57A623B-431B-FA4A-A7D4-2DA33B782565}">
      <dgm:prSet custT="1"/>
      <dgm:spPr/>
      <dgm:t>
        <a:bodyPr/>
        <a:lstStyle/>
        <a:p>
          <a:pPr rtl="0"/>
          <a:r>
            <a:rPr kumimoji="1" lang="ru-RU" sz="2000" b="1" dirty="0">
              <a:latin typeface="Times New Roman" pitchFamily="18" charset="0"/>
              <a:cs typeface="Times New Roman" pitchFamily="18" charset="0"/>
            </a:rPr>
            <a:t>льготы на аренду, льготные тарифы, кредиты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B5A3CF6-8168-5148-855D-4F87371339BA}" type="parTrans" cxnId="{2F833096-5368-644E-B9B7-7F0FEB3274C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EF6EC9-2D92-9549-8309-1A7D06A72539}" type="sibTrans" cxnId="{2F833096-5368-644E-B9B7-7F0FEB3274C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55143E7-4351-664F-8234-00A571DBCD08}">
      <dgm:prSet custT="1"/>
      <dgm:spPr/>
      <dgm:t>
        <a:bodyPr/>
        <a:lstStyle/>
        <a:p>
          <a:pPr rtl="0"/>
          <a:r>
            <a:rPr kumimoji="1" lang="ru-RU" sz="2000" b="1" dirty="0">
              <a:latin typeface="Times New Roman" pitchFamily="18" charset="0"/>
              <a:cs typeface="Times New Roman" pitchFamily="18" charset="0"/>
            </a:rPr>
            <a:t>равные принципы начисления стажа, распространение профессиональных льгот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92C116E-9A3D-714A-8E9D-AFE705807E9A}" type="parTrans" cxnId="{2E521904-F5A7-0B47-BB01-B7DDF922ABE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B50D702-456A-EF46-99B8-8057AA49DDD8}" type="sibTrans" cxnId="{2E521904-F5A7-0B47-BB01-B7DDF922ABE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A5F6344-BAB3-8043-A57E-33B08BF5B45D}">
      <dgm:prSet custT="1"/>
      <dgm:spPr/>
      <dgm:t>
        <a:bodyPr/>
        <a:lstStyle/>
        <a:p>
          <a:pPr rtl="0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91956C0-E260-E845-9ED9-1879F2CBA26E}" type="parTrans" cxnId="{C273B93C-75A8-874D-875A-0413C0FD48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1008282-0F1F-4A48-9996-C96F73447C8F}" type="sibTrans" cxnId="{C273B93C-75A8-874D-875A-0413C0FD48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47C653A-5A0E-084C-8FDC-C355C0E3D6F9}">
      <dgm:prSet custT="1"/>
      <dgm:spPr/>
      <dgm:t>
        <a:bodyPr/>
        <a:lstStyle/>
        <a:p>
          <a:pPr rtl="0"/>
          <a:r>
            <a:rPr lang="ru-RU" sz="2000" b="1" dirty="0">
              <a:latin typeface="Times New Roman" pitchFamily="18" charset="0"/>
              <a:cs typeface="Times New Roman" pitchFamily="18" charset="0"/>
            </a:rPr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</a:p>
      </dgm:t>
    </dgm:pt>
    <dgm:pt modelId="{D7800C37-F7B1-A64D-8AB3-D6D64AFB79DB}" type="parTrans" cxnId="{97D792E7-5A39-F94F-96EE-82A2B481369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861EE57-684A-5442-BDD1-FD408B04EF4C}" type="sibTrans" cxnId="{97D792E7-5A39-F94F-96EE-82A2B481369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5D42923-18C3-C340-AE25-90F490734180}">
      <dgm:prSet custT="1"/>
      <dgm:spPr/>
      <dgm:t>
        <a:bodyPr/>
        <a:lstStyle/>
        <a:p>
          <a:pPr rtl="0"/>
          <a:r>
            <a:rPr lang="ru-RU" sz="2000" b="1" dirty="0">
              <a:latin typeface="Times New Roman" pitchFamily="18" charset="0"/>
              <a:cs typeface="Times New Roman" pitchFamily="18" charset="0"/>
            </a:rPr>
            <a:t>льготы по налогу на имущество</a:t>
          </a:r>
        </a:p>
      </dgm:t>
    </dgm:pt>
    <dgm:pt modelId="{51934DBD-4B0D-EF49-9977-DE5639D8385B}" type="parTrans" cxnId="{EA9D2D78-6849-BB40-B55F-94BA18382E4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E0D74E3-4F7F-FF4E-ADBD-B3EFB319938F}" type="sibTrans" cxnId="{EA9D2D78-6849-BB40-B55F-94BA18382E4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9D108E-2794-475C-8CB6-4955C874D8CE}">
      <dgm:prSet custT="1"/>
      <dgm:spPr/>
      <dgm:t>
        <a:bodyPr/>
        <a:lstStyle/>
        <a:p>
          <a:pPr rtl="0"/>
          <a:r>
            <a:rPr lang="ru-RU" sz="2000" b="1" dirty="0">
              <a:latin typeface="Times New Roman" pitchFamily="18" charset="0"/>
              <a:cs typeface="Times New Roman" pitchFamily="18" charset="0"/>
            </a:rPr>
            <a:t>ГЧП в развитии инфраструктуры и управлении собственностью</a:t>
          </a:r>
        </a:p>
      </dgm:t>
    </dgm:pt>
    <dgm:pt modelId="{80417AF4-E620-4124-B771-093631E20DF4}" type="parTrans" cxnId="{93E21C32-05D6-4F65-AE07-37E1585250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E8E2D86-D152-4697-AB33-5FA2DF829135}" type="sibTrans" cxnId="{93E21C32-05D6-4F65-AE07-37E1585250A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B6DEA01-BD63-C34A-B11C-2DBF2A59538E}" type="pres">
      <dgm:prSet presAssocID="{356B5EBE-6AC6-F146-A247-FA6498EE7A96}" presName="linear" presStyleCnt="0">
        <dgm:presLayoutVars>
          <dgm:animLvl val="lvl"/>
          <dgm:resizeHandles val="exact"/>
        </dgm:presLayoutVars>
      </dgm:prSet>
      <dgm:spPr/>
    </dgm:pt>
    <dgm:pt modelId="{78ECCD0C-B502-AE4B-8830-C735FCB6ECF1}" type="pres">
      <dgm:prSet presAssocID="{AEA3BA2B-0BC3-B54E-8B88-B24F3CDC1636}" presName="parentText" presStyleLbl="node1" presStyleIdx="0" presStyleCnt="1" custLinFactNeighborX="926" custLinFactNeighborY="-8744">
        <dgm:presLayoutVars>
          <dgm:chMax val="0"/>
          <dgm:bulletEnabled val="1"/>
        </dgm:presLayoutVars>
      </dgm:prSet>
      <dgm:spPr/>
    </dgm:pt>
    <dgm:pt modelId="{F785AD89-A0CE-5147-8ED6-B6EB96E7B780}" type="pres">
      <dgm:prSet presAssocID="{AEA3BA2B-0BC3-B54E-8B88-B24F3CDC16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521904-F5A7-0B47-BB01-B7DDF922ABE9}" srcId="{AEA3BA2B-0BC3-B54E-8B88-B24F3CDC1636}" destId="{A55143E7-4351-664F-8234-00A571DBCD08}" srcOrd="4" destOrd="0" parTransId="{C92C116E-9A3D-714A-8E9D-AFE705807E9A}" sibTransId="{4B50D702-456A-EF46-99B8-8057AA49DDD8}"/>
    <dgm:cxn modelId="{3045900C-D77E-4DB3-98B0-E1F7BF52AD3A}" type="presOf" srcId="{C47C653A-5A0E-084C-8FDC-C355C0E3D6F9}" destId="{F785AD89-A0CE-5147-8ED6-B6EB96E7B780}" srcOrd="0" destOrd="0" presId="urn:microsoft.com/office/officeart/2005/8/layout/vList2"/>
    <dgm:cxn modelId="{F427E92E-DD91-4B1B-9D2C-0B95DE065A74}" type="presOf" srcId="{E5D42923-18C3-C340-AE25-90F490734180}" destId="{F785AD89-A0CE-5147-8ED6-B6EB96E7B780}" srcOrd="0" destOrd="2" presId="urn:microsoft.com/office/officeart/2005/8/layout/vList2"/>
    <dgm:cxn modelId="{EC0DEE30-C266-49A7-AF58-377641329E42}" type="presOf" srcId="{A55143E7-4351-664F-8234-00A571DBCD08}" destId="{F785AD89-A0CE-5147-8ED6-B6EB96E7B780}" srcOrd="0" destOrd="4" presId="urn:microsoft.com/office/officeart/2005/8/layout/vList2"/>
    <dgm:cxn modelId="{93E21C32-05D6-4F65-AE07-37E1585250A4}" srcId="{AEA3BA2B-0BC3-B54E-8B88-B24F3CDC1636}" destId="{229D108E-2794-475C-8CB6-4955C874D8CE}" srcOrd="5" destOrd="0" parTransId="{80417AF4-E620-4124-B771-093631E20DF4}" sibTransId="{3E8E2D86-D152-4697-AB33-5FA2DF829135}"/>
    <dgm:cxn modelId="{C273B93C-75A8-874D-875A-0413C0FD48C3}" srcId="{AEA3BA2B-0BC3-B54E-8B88-B24F3CDC1636}" destId="{DA5F6344-BAB3-8043-A57E-33B08BF5B45D}" srcOrd="6" destOrd="0" parTransId="{291956C0-E260-E845-9ED9-1879F2CBA26E}" sibTransId="{01008282-0F1F-4A48-9996-C96F73447C8F}"/>
    <dgm:cxn modelId="{A506025C-B3BB-4397-B999-EC5EC775A0E5}" type="presOf" srcId="{E637799B-4278-0F4A-9782-82751780CB85}" destId="{F785AD89-A0CE-5147-8ED6-B6EB96E7B780}" srcOrd="0" destOrd="1" presId="urn:microsoft.com/office/officeart/2005/8/layout/vList2"/>
    <dgm:cxn modelId="{CBDCB25F-F188-F143-A91F-D0E054BEFB82}" srcId="{356B5EBE-6AC6-F146-A247-FA6498EE7A96}" destId="{AEA3BA2B-0BC3-B54E-8B88-B24F3CDC1636}" srcOrd="0" destOrd="0" parTransId="{ADD81542-6C47-CB47-97D7-BCA4B7F13C96}" sibTransId="{37188B4D-EF57-A84D-A6B5-1EACC0E94890}"/>
    <dgm:cxn modelId="{4B1F9A64-5C2B-4CC4-AC10-25BB7DDA727D}" type="presOf" srcId="{DA5F6344-BAB3-8043-A57E-33B08BF5B45D}" destId="{F785AD89-A0CE-5147-8ED6-B6EB96E7B780}" srcOrd="0" destOrd="6" presId="urn:microsoft.com/office/officeart/2005/8/layout/vList2"/>
    <dgm:cxn modelId="{EA9D2D78-6849-BB40-B55F-94BA18382E46}" srcId="{AEA3BA2B-0BC3-B54E-8B88-B24F3CDC1636}" destId="{E5D42923-18C3-C340-AE25-90F490734180}" srcOrd="2" destOrd="0" parTransId="{51934DBD-4B0D-EF49-9977-DE5639D8385B}" sibTransId="{6E0D74E3-4F7F-FF4E-ADBD-B3EFB319938F}"/>
    <dgm:cxn modelId="{98C3157E-3263-4F66-B9EA-F1E7AB58A580}" type="presOf" srcId="{257A623B-431B-FA4A-A7D4-2DA33B782565}" destId="{F785AD89-A0CE-5147-8ED6-B6EB96E7B780}" srcOrd="0" destOrd="3" presId="urn:microsoft.com/office/officeart/2005/8/layout/vList2"/>
    <dgm:cxn modelId="{2F833096-5368-644E-B9B7-7F0FEB3274C7}" srcId="{AEA3BA2B-0BC3-B54E-8B88-B24F3CDC1636}" destId="{257A623B-431B-FA4A-A7D4-2DA33B782565}" srcOrd="3" destOrd="0" parTransId="{4B5A3CF6-8168-5148-855D-4F87371339BA}" sibTransId="{0BEF6EC9-2D92-9549-8309-1A7D06A72539}"/>
    <dgm:cxn modelId="{F9BF41B5-3C35-42D6-A098-9198AC9F54E3}" type="presOf" srcId="{229D108E-2794-475C-8CB6-4955C874D8CE}" destId="{F785AD89-A0CE-5147-8ED6-B6EB96E7B780}" srcOrd="0" destOrd="5" presId="urn:microsoft.com/office/officeart/2005/8/layout/vList2"/>
    <dgm:cxn modelId="{D8E04CB8-02CC-7C48-AFBA-39DA96CCBC2F}" srcId="{AEA3BA2B-0BC3-B54E-8B88-B24F3CDC1636}" destId="{E637799B-4278-0F4A-9782-82751780CB85}" srcOrd="1" destOrd="0" parTransId="{FB7BC84F-38B2-A74B-86C2-F7E03B28F9BB}" sibTransId="{4FFC01DA-3834-2749-A6B8-94CF784829ED}"/>
    <dgm:cxn modelId="{5F1AD5BA-D27B-43C1-BEDF-FB17BA38D20F}" type="presOf" srcId="{356B5EBE-6AC6-F146-A247-FA6498EE7A96}" destId="{EB6DEA01-BD63-C34A-B11C-2DBF2A59538E}" srcOrd="0" destOrd="0" presId="urn:microsoft.com/office/officeart/2005/8/layout/vList2"/>
    <dgm:cxn modelId="{97D792E7-5A39-F94F-96EE-82A2B4813695}" srcId="{AEA3BA2B-0BC3-B54E-8B88-B24F3CDC1636}" destId="{C47C653A-5A0E-084C-8FDC-C355C0E3D6F9}" srcOrd="0" destOrd="0" parTransId="{D7800C37-F7B1-A64D-8AB3-D6D64AFB79DB}" sibTransId="{3861EE57-684A-5442-BDD1-FD408B04EF4C}"/>
    <dgm:cxn modelId="{FF1DDBEC-1D32-44D4-8C29-ADF0575F4C27}" type="presOf" srcId="{AEA3BA2B-0BC3-B54E-8B88-B24F3CDC1636}" destId="{78ECCD0C-B502-AE4B-8830-C735FCB6ECF1}" srcOrd="0" destOrd="0" presId="urn:microsoft.com/office/officeart/2005/8/layout/vList2"/>
    <dgm:cxn modelId="{CFE166DD-503A-40DC-B876-65774E86E98F}" type="presParOf" srcId="{EB6DEA01-BD63-C34A-B11C-2DBF2A59538E}" destId="{78ECCD0C-B502-AE4B-8830-C735FCB6ECF1}" srcOrd="0" destOrd="0" presId="urn:microsoft.com/office/officeart/2005/8/layout/vList2"/>
    <dgm:cxn modelId="{1AF50ADD-6942-4DA4-B449-686B035C1FB6}" type="presParOf" srcId="{EB6DEA01-BD63-C34A-B11C-2DBF2A59538E}" destId="{F785AD89-A0CE-5147-8ED6-B6EB96E7B7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6B5EBE-6AC6-F146-A247-FA6498EE7A9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3BA2B-0BC3-B54E-8B88-B24F3CDC163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1"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 системы программного обеспечения ДОД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D81542-6C47-CB47-97D7-BCA4B7F13C96}" type="parTrans" cxnId="{CBDCB25F-F188-F143-A91F-D0E054BEFB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88B4D-EF57-A84D-A6B5-1EACC0E94890}" type="sibTrans" cxnId="{CBDCB25F-F188-F143-A91F-D0E054BEFB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A623B-431B-FA4A-A7D4-2DA33B782565}">
      <dgm:prSet custT="1"/>
      <dgm:spPr/>
      <dgm:t>
        <a:bodyPr/>
        <a:lstStyle/>
        <a:p>
          <a:pPr rtl="0"/>
          <a:r>
            <a:rPr kumimoji="1"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 закрепить приоритетные направления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A3CF6-8168-5148-855D-4F87371339BA}" type="parTrans" cxnId="{2F833096-5368-644E-B9B7-7F0FEB3274C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EF6EC9-2D92-9549-8309-1A7D06A72539}" type="sibTrans" cxnId="{2F833096-5368-644E-B9B7-7F0FEB3274C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5143E7-4351-664F-8234-00A571DBCD08}">
      <dgm:prSet custT="1"/>
      <dgm:spPr/>
      <dgm:t>
        <a:bodyPr/>
        <a:lstStyle/>
        <a:p>
          <a:pPr rtl="0"/>
          <a:r>
            <a:rPr kumimoji="1"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инновационные программы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2C116E-9A3D-714A-8E9D-AFE705807E9A}" type="parTrans" cxnId="{2E521904-F5A7-0B47-BB01-B7DDF922ABE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50D702-456A-EF46-99B8-8057AA49DDD8}" type="sibTrans" cxnId="{2E521904-F5A7-0B47-BB01-B7DDF922ABE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7C653A-5A0E-084C-8FDC-C355C0E3D6F9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экспертизу программ в рамках направленностей во всех образовательных организациях, реализующих:</a:t>
          </a:r>
        </a:p>
      </dgm:t>
    </dgm:pt>
    <dgm:pt modelId="{D7800C37-F7B1-A64D-8AB3-D6D64AFB79DB}" type="parTrans" cxnId="{97D792E7-5A39-F94F-96EE-82A2B481369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61EE57-684A-5442-BDD1-FD408B04EF4C}" type="sibTrans" cxnId="{97D792E7-5A39-F94F-96EE-82A2B481369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3D0028-5E61-4780-8E7F-FACA8863BB03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программы внеурочной деятельности</a:t>
          </a:r>
        </a:p>
      </dgm:t>
    </dgm:pt>
    <dgm:pt modelId="{777DA83D-0F9E-420E-840D-A4AD09307B0B}" type="parTrans" cxnId="{AC81FCFC-4771-4A24-AAB3-8C8DF8D83E9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C7047B-F3FE-441A-9B39-3FEC9070525F}" type="sibTrans" cxnId="{AC81FCFC-4771-4A24-AAB3-8C8DF8D83E9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35D308-843A-4DBE-A2FC-0EC58BDC0B09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элективные курсы</a:t>
          </a:r>
        </a:p>
      </dgm:t>
    </dgm:pt>
    <dgm:pt modelId="{92D79D01-CD49-4B6D-80DE-D6AC235F6EF5}" type="parTrans" cxnId="{65D21177-2E94-4BBF-B7E6-8C96B71F5BB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C9E840-E5CE-46AD-AC4A-1633B48890E4}" type="sibTrans" cxnId="{65D21177-2E94-4BBF-B7E6-8C96B71F5BB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14035-6B4A-42AB-8614-2F46D943DC72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общеобразовательные программы ДОД</a:t>
          </a:r>
        </a:p>
      </dgm:t>
    </dgm:pt>
    <dgm:pt modelId="{A5EEA3E9-E08D-4469-9448-414788F70CF2}" type="parTrans" cxnId="{2E1CFF6A-1484-42F9-9956-805226E3532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4E354E-3B0A-470D-BD43-44ED4CA90985}" type="sibTrans" cxnId="{2E1CFF6A-1484-42F9-9956-805226E3532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A00D15-E839-4CB9-AC15-3FE15C47ADFB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совершенствовать содержание общеобразовательных программ</a:t>
          </a:r>
        </a:p>
      </dgm:t>
    </dgm:pt>
    <dgm:pt modelId="{96BC81AC-462A-4FD8-8B46-BFE7B324A48E}" type="parTrans" cxnId="{8790D94E-1673-4269-BB38-F1BC05A876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4FFD2D-4021-49B2-A78A-89BD5F2220DC}" type="sibTrans" cxnId="{8790D94E-1673-4269-BB38-F1BC05A876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279012-4E47-4F02-91DF-15BA740B0C3E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открытие </a:t>
          </a:r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Кванториума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(2022 год), </a:t>
          </a:r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IT-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куб (2023 год)</a:t>
          </a:r>
        </a:p>
      </dgm:t>
    </dgm:pt>
    <dgm:pt modelId="{8CD4161B-BA2A-4B9E-8163-81B1599CA49D}" type="parTrans" cxnId="{5180BFC1-8D03-4B42-A515-4DC2FF48971C}">
      <dgm:prSet/>
      <dgm:spPr/>
      <dgm:t>
        <a:bodyPr/>
        <a:lstStyle/>
        <a:p>
          <a:endParaRPr lang="ru-RU"/>
        </a:p>
      </dgm:t>
    </dgm:pt>
    <dgm:pt modelId="{34FE2545-B5D8-47F2-98EC-A2895B466642}" type="sibTrans" cxnId="{5180BFC1-8D03-4B42-A515-4DC2FF48971C}">
      <dgm:prSet/>
      <dgm:spPr/>
      <dgm:t>
        <a:bodyPr/>
        <a:lstStyle/>
        <a:p>
          <a:endParaRPr lang="ru-RU"/>
        </a:p>
      </dgm:t>
    </dgm:pt>
    <dgm:pt modelId="{EB6DEA01-BD63-C34A-B11C-2DBF2A59538E}" type="pres">
      <dgm:prSet presAssocID="{356B5EBE-6AC6-F146-A247-FA6498EE7A96}" presName="linear" presStyleCnt="0">
        <dgm:presLayoutVars>
          <dgm:animLvl val="lvl"/>
          <dgm:resizeHandles val="exact"/>
        </dgm:presLayoutVars>
      </dgm:prSet>
      <dgm:spPr/>
    </dgm:pt>
    <dgm:pt modelId="{78ECCD0C-B502-AE4B-8830-C735FCB6ECF1}" type="pres">
      <dgm:prSet presAssocID="{AEA3BA2B-0BC3-B54E-8B88-B24F3CDC1636}" presName="parentText" presStyleLbl="node1" presStyleIdx="0" presStyleCnt="1" custLinFactNeighborX="-749" custLinFactNeighborY="-1080">
        <dgm:presLayoutVars>
          <dgm:chMax val="0"/>
          <dgm:bulletEnabled val="1"/>
        </dgm:presLayoutVars>
      </dgm:prSet>
      <dgm:spPr/>
    </dgm:pt>
    <dgm:pt modelId="{F785AD89-A0CE-5147-8ED6-B6EB96E7B780}" type="pres">
      <dgm:prSet presAssocID="{AEA3BA2B-0BC3-B54E-8B88-B24F3CDC16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521904-F5A7-0B47-BB01-B7DDF922ABE9}" srcId="{AEA3BA2B-0BC3-B54E-8B88-B24F3CDC1636}" destId="{A55143E7-4351-664F-8234-00A571DBCD08}" srcOrd="5" destOrd="0" parTransId="{C92C116E-9A3D-714A-8E9D-AFE705807E9A}" sibTransId="{4B50D702-456A-EF46-99B8-8057AA49DDD8}"/>
    <dgm:cxn modelId="{44BFDA09-F82C-4B9D-8B5E-CD2418564C5C}" type="presOf" srcId="{A55143E7-4351-664F-8234-00A571DBCD08}" destId="{F785AD89-A0CE-5147-8ED6-B6EB96E7B780}" srcOrd="0" destOrd="5" presId="urn:microsoft.com/office/officeart/2005/8/layout/vList2"/>
    <dgm:cxn modelId="{8DA1841B-0ACA-4CE5-82BA-49FA2B97EC56}" type="presOf" srcId="{356B5EBE-6AC6-F146-A247-FA6498EE7A96}" destId="{EB6DEA01-BD63-C34A-B11C-2DBF2A59538E}" srcOrd="0" destOrd="0" presId="urn:microsoft.com/office/officeart/2005/8/layout/vList2"/>
    <dgm:cxn modelId="{9E257128-2574-4F5B-9790-7ACCACA21738}" type="presOf" srcId="{AEA3BA2B-0BC3-B54E-8B88-B24F3CDC1636}" destId="{78ECCD0C-B502-AE4B-8830-C735FCB6ECF1}" srcOrd="0" destOrd="0" presId="urn:microsoft.com/office/officeart/2005/8/layout/vList2"/>
    <dgm:cxn modelId="{054DEE29-31BD-4C96-8619-8A8DDEFB34F6}" type="presOf" srcId="{C47C653A-5A0E-084C-8FDC-C355C0E3D6F9}" destId="{F785AD89-A0CE-5147-8ED6-B6EB96E7B780}" srcOrd="0" destOrd="0" presId="urn:microsoft.com/office/officeart/2005/8/layout/vList2"/>
    <dgm:cxn modelId="{CBDCB25F-F188-F143-A91F-D0E054BEFB82}" srcId="{356B5EBE-6AC6-F146-A247-FA6498EE7A96}" destId="{AEA3BA2B-0BC3-B54E-8B88-B24F3CDC1636}" srcOrd="0" destOrd="0" parTransId="{ADD81542-6C47-CB47-97D7-BCA4B7F13C96}" sibTransId="{37188B4D-EF57-A84D-A6B5-1EACC0E94890}"/>
    <dgm:cxn modelId="{2E1CFF6A-1484-42F9-9956-805226E35321}" srcId="{AEA3BA2B-0BC3-B54E-8B88-B24F3CDC1636}" destId="{97414035-6B4A-42AB-8614-2F46D943DC72}" srcOrd="1" destOrd="0" parTransId="{A5EEA3E9-E08D-4469-9448-414788F70CF2}" sibTransId="{AA4E354E-3B0A-470D-BD43-44ED4CA90985}"/>
    <dgm:cxn modelId="{8790D94E-1673-4269-BB38-F1BC05A87682}" srcId="{AEA3BA2B-0BC3-B54E-8B88-B24F3CDC1636}" destId="{4EA00D15-E839-4CB9-AC15-3FE15C47ADFB}" srcOrd="6" destOrd="0" parTransId="{96BC81AC-462A-4FD8-8B46-BFE7B324A48E}" sibTransId="{094FFD2D-4021-49B2-A78A-89BD5F2220DC}"/>
    <dgm:cxn modelId="{65D21177-2E94-4BBF-B7E6-8C96B71F5BB8}" srcId="{AEA3BA2B-0BC3-B54E-8B88-B24F3CDC1636}" destId="{D735D308-843A-4DBE-A2FC-0EC58BDC0B09}" srcOrd="3" destOrd="0" parTransId="{92D79D01-CD49-4B6D-80DE-D6AC235F6EF5}" sibTransId="{41C9E840-E5CE-46AD-AC4A-1633B48890E4}"/>
    <dgm:cxn modelId="{AF7BE457-BE3B-4552-A195-0E74E852F5A1}" type="presOf" srcId="{743D0028-5E61-4780-8E7F-FACA8863BB03}" destId="{F785AD89-A0CE-5147-8ED6-B6EB96E7B780}" srcOrd="0" destOrd="2" presId="urn:microsoft.com/office/officeart/2005/8/layout/vList2"/>
    <dgm:cxn modelId="{91B26780-3EA8-4D7E-B6AF-EAE449C8D56A}" type="presOf" srcId="{D9279012-4E47-4F02-91DF-15BA740B0C3E}" destId="{F785AD89-A0CE-5147-8ED6-B6EB96E7B780}" srcOrd="0" destOrd="7" presId="urn:microsoft.com/office/officeart/2005/8/layout/vList2"/>
    <dgm:cxn modelId="{2F833096-5368-644E-B9B7-7F0FEB3274C7}" srcId="{AEA3BA2B-0BC3-B54E-8B88-B24F3CDC1636}" destId="{257A623B-431B-FA4A-A7D4-2DA33B782565}" srcOrd="4" destOrd="0" parTransId="{4B5A3CF6-8168-5148-855D-4F87371339BA}" sibTransId="{0BEF6EC9-2D92-9549-8309-1A7D06A72539}"/>
    <dgm:cxn modelId="{D99AAAA1-7A09-4401-AA89-F4C61B5C07AF}" type="presOf" srcId="{97414035-6B4A-42AB-8614-2F46D943DC72}" destId="{F785AD89-A0CE-5147-8ED6-B6EB96E7B780}" srcOrd="0" destOrd="1" presId="urn:microsoft.com/office/officeart/2005/8/layout/vList2"/>
    <dgm:cxn modelId="{5180BFC1-8D03-4B42-A515-4DC2FF48971C}" srcId="{AEA3BA2B-0BC3-B54E-8B88-B24F3CDC1636}" destId="{D9279012-4E47-4F02-91DF-15BA740B0C3E}" srcOrd="7" destOrd="0" parTransId="{8CD4161B-BA2A-4B9E-8163-81B1599CA49D}" sibTransId="{34FE2545-B5D8-47F2-98EC-A2895B466642}"/>
    <dgm:cxn modelId="{B89079DB-DDBA-4525-8FD3-A2F3781BD53B}" type="presOf" srcId="{4EA00D15-E839-4CB9-AC15-3FE15C47ADFB}" destId="{F785AD89-A0CE-5147-8ED6-B6EB96E7B780}" srcOrd="0" destOrd="6" presId="urn:microsoft.com/office/officeart/2005/8/layout/vList2"/>
    <dgm:cxn modelId="{AB2B23E1-1AB7-4D74-A435-A9F41B7F75E0}" type="presOf" srcId="{D735D308-843A-4DBE-A2FC-0EC58BDC0B09}" destId="{F785AD89-A0CE-5147-8ED6-B6EB96E7B780}" srcOrd="0" destOrd="3" presId="urn:microsoft.com/office/officeart/2005/8/layout/vList2"/>
    <dgm:cxn modelId="{97D792E7-5A39-F94F-96EE-82A2B4813695}" srcId="{AEA3BA2B-0BC3-B54E-8B88-B24F3CDC1636}" destId="{C47C653A-5A0E-084C-8FDC-C355C0E3D6F9}" srcOrd="0" destOrd="0" parTransId="{D7800C37-F7B1-A64D-8AB3-D6D64AFB79DB}" sibTransId="{3861EE57-684A-5442-BDD1-FD408B04EF4C}"/>
    <dgm:cxn modelId="{705448FB-DE07-420B-AB61-1E2E171107A8}" type="presOf" srcId="{257A623B-431B-FA4A-A7D4-2DA33B782565}" destId="{F785AD89-A0CE-5147-8ED6-B6EB96E7B780}" srcOrd="0" destOrd="4" presId="urn:microsoft.com/office/officeart/2005/8/layout/vList2"/>
    <dgm:cxn modelId="{AC81FCFC-4771-4A24-AAB3-8C8DF8D83E94}" srcId="{AEA3BA2B-0BC3-B54E-8B88-B24F3CDC1636}" destId="{743D0028-5E61-4780-8E7F-FACA8863BB03}" srcOrd="2" destOrd="0" parTransId="{777DA83D-0F9E-420E-840D-A4AD09307B0B}" sibTransId="{50C7047B-F3FE-441A-9B39-3FEC9070525F}"/>
    <dgm:cxn modelId="{A20F0005-3215-457B-AE26-317B458E4DFD}" type="presParOf" srcId="{EB6DEA01-BD63-C34A-B11C-2DBF2A59538E}" destId="{78ECCD0C-B502-AE4B-8830-C735FCB6ECF1}" srcOrd="0" destOrd="0" presId="urn:microsoft.com/office/officeart/2005/8/layout/vList2"/>
    <dgm:cxn modelId="{B7DDDC29-664B-49E5-A771-9B6E728A85E0}" type="presParOf" srcId="{EB6DEA01-BD63-C34A-B11C-2DBF2A59538E}" destId="{F785AD89-A0CE-5147-8ED6-B6EB96E7B7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6B5EBE-6AC6-F146-A247-FA6498EE7A9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3BA2B-0BC3-B54E-8B88-B24F3CDC163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1"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методического обеспечения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D81542-6C47-CB47-97D7-BCA4B7F13C96}" type="parTrans" cxnId="{CBDCB25F-F188-F143-A91F-D0E054BEFB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188B4D-EF57-A84D-A6B5-1EACC0E94890}" type="sibTrans" cxnId="{CBDCB25F-F188-F143-A91F-D0E054BEFB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5F6344-BAB3-8043-A57E-33B08BF5B45D}">
      <dgm:prSet custT="1"/>
      <dgm:spPr/>
      <dgm:t>
        <a:bodyPr/>
        <a:lstStyle/>
        <a:p>
          <a:pPr rtl="0"/>
          <a:r>
            <a:rPr lang="ru-RU" altLang="ru-RU" sz="2000" b="1" dirty="0">
              <a:latin typeface="Times New Roman" pitchFamily="18" charset="0"/>
              <a:cs typeface="Times New Roman" pitchFamily="18" charset="0"/>
            </a:rPr>
            <a:t>Разработка теоретических вопросов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относящихся к сфере методического сопровождения ДОД: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1956C0-E260-E845-9ED9-1879F2CBA26E}" type="parTrans" cxnId="{C273B93C-75A8-874D-875A-0413C0FD48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008282-0F1F-4A48-9996-C96F73447C8F}" type="sibTrans" cxnId="{C273B93C-75A8-874D-875A-0413C0FD48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7C653A-5A0E-084C-8FDC-C355C0E3D6F9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800C37-F7B1-A64D-8AB3-D6D64AFB79DB}" type="parTrans" cxnId="{97D792E7-5A39-F94F-96EE-82A2B48136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61EE57-684A-5442-BDD1-FD408B04EF4C}" type="sibTrans" cxnId="{97D792E7-5A39-F94F-96EE-82A2B48136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53DCE9-ACEB-4BD1-A4EA-DD7E22BE6269}">
      <dgm:prSet custT="1"/>
      <dgm:spPr/>
      <dgm:t>
        <a:bodyPr/>
        <a:lstStyle/>
        <a:p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виды методической продукции (методразработка,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методрекомендации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методпособие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дидактический материал);</a:t>
          </a:r>
        </a:p>
      </dgm:t>
    </dgm:pt>
    <dgm:pt modelId="{8A7B8738-03C7-4002-A99D-B3D4E3467015}" type="parTrans" cxnId="{165F4109-761F-46F6-A63D-D2959363A6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9BE68E-E369-4013-8FB6-4E828DB57B8C}" type="sibTrans" cxnId="{165F4109-761F-46F6-A63D-D2959363A6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0D2ADA-0039-40A6-9E68-18D97D7E9225}">
      <dgm:prSet custT="1"/>
      <dgm:spPr/>
      <dgm:t>
        <a:bodyPr/>
        <a:lstStyle/>
        <a:p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понятие направленности в ДОД, ее предметное наполнение; </a:t>
          </a:r>
        </a:p>
      </dgm:t>
    </dgm:pt>
    <dgm:pt modelId="{DDC0DFBA-D72C-46FD-AFA7-F08767A70107}" type="parTrans" cxnId="{4B9F1598-FE7E-4F95-83BF-F59B98B7F9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C43575-82EF-4A67-BC0F-F21CA0620C42}" type="sibTrans" cxnId="{4B9F1598-FE7E-4F95-83BF-F59B98B7F9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954989-3C99-4D63-B15D-0804C0EF2322}">
      <dgm:prSet custT="1"/>
      <dgm:spPr/>
      <dgm:t>
        <a:bodyPr/>
        <a:lstStyle/>
        <a:p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формы транслирования педагогического опыта: мастер-класс,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педсеминар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педгостиная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и др.</a:t>
          </a:r>
        </a:p>
      </dgm:t>
    </dgm:pt>
    <dgm:pt modelId="{690E0E7B-E8FE-4E96-A07A-3465949AF5D5}" type="parTrans" cxnId="{F597CC97-A074-4199-825F-83085FF684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0DE90B-820D-4B62-98FF-420EFE5F5A93}" type="sibTrans" cxnId="{F597CC97-A074-4199-825F-83085FF684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E1D5EA-532E-4573-B219-E914E1AE5272}">
      <dgm:prSet custT="1"/>
      <dgm:spPr/>
      <dgm:t>
        <a:bodyPr/>
        <a:lstStyle/>
        <a:p>
          <a:r>
            <a:rPr lang="ru-RU" altLang="ru-RU" sz="2000" b="1" dirty="0">
              <a:latin typeface="Times New Roman" pitchFamily="18" charset="0"/>
              <a:cs typeface="Times New Roman" pitchFamily="18" charset="0"/>
            </a:rPr>
            <a:t>Разработка методик, технологий, методических рекомендаций 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(методика отслеживания обр. результатов в ДОД; технология создания ОМК; м/р по организации ДОД в СШ; м/р по подготовке к конкурсам; м/р по организации методических выставок; м/р по проведению мастер-классов,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педсеминаров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конференций).</a:t>
          </a:r>
        </a:p>
      </dgm:t>
    </dgm:pt>
    <dgm:pt modelId="{68F0A421-C5CE-4D4A-B1B5-8AAE0F8097B0}" type="parTrans" cxnId="{E7F0D1E9-F8D8-4E5C-B73F-790F786558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F42266-A6CE-400A-A448-E9C89F42C5A8}" type="sibTrans" cxnId="{E7F0D1E9-F8D8-4E5C-B73F-790F786558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FC2ADAD-3A60-4F19-93FF-5094B7B008FF}">
      <dgm:prSet custT="1"/>
      <dgm:spPr/>
      <dgm:t>
        <a:bodyPr/>
        <a:lstStyle/>
        <a:p>
          <a:r>
            <a:rPr lang="ru-RU" altLang="ru-RU" sz="1600" b="1" dirty="0">
              <a:latin typeface="Times New Roman" pitchFamily="18" charset="0"/>
              <a:cs typeface="Times New Roman" pitchFamily="18" charset="0"/>
            </a:rPr>
            <a:t>Обобщение методического опыта педагогов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, помощь в систематизации их методических наработок</a:t>
          </a:r>
        </a:p>
      </dgm:t>
    </dgm:pt>
    <dgm:pt modelId="{5CCF7789-D5E6-4CAB-97F4-AC8B3A571B4C}" type="parTrans" cxnId="{8E186AE3-916E-4698-AC60-E0514B24CD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044E42-FDC6-4F3E-8D39-502E3BB89915}" type="sibTrans" cxnId="{8E186AE3-916E-4698-AC60-E0514B24CD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1CC0CF-71EF-4FE9-B61C-ED8E727FD473}">
      <dgm:prSet custT="1"/>
      <dgm:spPr/>
      <dgm:t>
        <a:bodyPr/>
        <a:lstStyle/>
        <a:p>
          <a:r>
            <a:rPr lang="ru-RU" altLang="ru-RU" sz="1600" b="1" dirty="0">
              <a:latin typeface="Times New Roman" pitchFamily="18" charset="0"/>
              <a:cs typeface="Times New Roman" pitchFamily="18" charset="0"/>
            </a:rPr>
            <a:t>Распространение методического опыта педагогов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через периодическую      печать</a:t>
          </a:r>
        </a:p>
      </dgm:t>
    </dgm:pt>
    <dgm:pt modelId="{BC29162C-445B-4F34-A443-3F9E46191D0A}" type="parTrans" cxnId="{7CC3324D-9A44-44D9-AFBA-0EFF827518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826655-0CAB-448E-98CE-DEA9E683A1C4}" type="sibTrans" cxnId="{7CC3324D-9A44-44D9-AFBA-0EFF827518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6DEA01-BD63-C34A-B11C-2DBF2A59538E}" type="pres">
      <dgm:prSet presAssocID="{356B5EBE-6AC6-F146-A247-FA6498EE7A96}" presName="linear" presStyleCnt="0">
        <dgm:presLayoutVars>
          <dgm:animLvl val="lvl"/>
          <dgm:resizeHandles val="exact"/>
        </dgm:presLayoutVars>
      </dgm:prSet>
      <dgm:spPr/>
    </dgm:pt>
    <dgm:pt modelId="{78ECCD0C-B502-AE4B-8830-C735FCB6ECF1}" type="pres">
      <dgm:prSet presAssocID="{AEA3BA2B-0BC3-B54E-8B88-B24F3CDC1636}" presName="parentText" presStyleLbl="node1" presStyleIdx="0" presStyleCnt="1" custScaleY="78192" custLinFactNeighborX="126" custLinFactNeighborY="-30927">
        <dgm:presLayoutVars>
          <dgm:chMax val="0"/>
          <dgm:bulletEnabled val="1"/>
        </dgm:presLayoutVars>
      </dgm:prSet>
      <dgm:spPr/>
    </dgm:pt>
    <dgm:pt modelId="{F785AD89-A0CE-5147-8ED6-B6EB96E7B780}" type="pres">
      <dgm:prSet presAssocID="{AEA3BA2B-0BC3-B54E-8B88-B24F3CDC1636}" presName="childText" presStyleLbl="revTx" presStyleIdx="0" presStyleCnt="1" custScaleY="171326">
        <dgm:presLayoutVars>
          <dgm:bulletEnabled val="1"/>
        </dgm:presLayoutVars>
      </dgm:prSet>
      <dgm:spPr/>
    </dgm:pt>
  </dgm:ptLst>
  <dgm:cxnLst>
    <dgm:cxn modelId="{165F4109-761F-46F6-A63D-D2959363A66D}" srcId="{DA5F6344-BAB3-8043-A57E-33B08BF5B45D}" destId="{9453DCE9-ACEB-4BD1-A4EA-DD7E22BE6269}" srcOrd="0" destOrd="0" parTransId="{8A7B8738-03C7-4002-A99D-B3D4E3467015}" sibTransId="{2F9BE68E-E369-4013-8FB6-4E828DB57B8C}"/>
    <dgm:cxn modelId="{9E0DDF0F-9B78-4A3F-9BB9-B3D8630D219C}" type="presOf" srcId="{9453DCE9-ACEB-4BD1-A4EA-DD7E22BE6269}" destId="{F785AD89-A0CE-5147-8ED6-B6EB96E7B780}" srcOrd="0" destOrd="2" presId="urn:microsoft.com/office/officeart/2005/8/layout/vList2"/>
    <dgm:cxn modelId="{67296A21-0E77-4D76-B04F-70F2EAFE3AAB}" type="presOf" srcId="{BB954989-3C99-4D63-B15D-0804C0EF2322}" destId="{F785AD89-A0CE-5147-8ED6-B6EB96E7B780}" srcOrd="0" destOrd="4" presId="urn:microsoft.com/office/officeart/2005/8/layout/vList2"/>
    <dgm:cxn modelId="{C273B93C-75A8-874D-875A-0413C0FD48C3}" srcId="{AEA3BA2B-0BC3-B54E-8B88-B24F3CDC1636}" destId="{DA5F6344-BAB3-8043-A57E-33B08BF5B45D}" srcOrd="1" destOrd="0" parTransId="{291956C0-E260-E845-9ED9-1879F2CBA26E}" sibTransId="{01008282-0F1F-4A48-9996-C96F73447C8F}"/>
    <dgm:cxn modelId="{CBDCB25F-F188-F143-A91F-D0E054BEFB82}" srcId="{356B5EBE-6AC6-F146-A247-FA6498EE7A96}" destId="{AEA3BA2B-0BC3-B54E-8B88-B24F3CDC1636}" srcOrd="0" destOrd="0" parTransId="{ADD81542-6C47-CB47-97D7-BCA4B7F13C96}" sibTransId="{37188B4D-EF57-A84D-A6B5-1EACC0E94890}"/>
    <dgm:cxn modelId="{7CC3324D-9A44-44D9-AFBA-0EFF827518B8}" srcId="{FFC2ADAD-3A60-4F19-93FF-5094B7B008FF}" destId="{A21CC0CF-71EF-4FE9-B61C-ED8E727FD473}" srcOrd="0" destOrd="0" parTransId="{BC29162C-445B-4F34-A443-3F9E46191D0A}" sibTransId="{FB826655-0CAB-448E-98CE-DEA9E683A1C4}"/>
    <dgm:cxn modelId="{F597CC97-A074-4199-825F-83085FF68444}" srcId="{DA5F6344-BAB3-8043-A57E-33B08BF5B45D}" destId="{BB954989-3C99-4D63-B15D-0804C0EF2322}" srcOrd="2" destOrd="0" parTransId="{690E0E7B-E8FE-4E96-A07A-3465949AF5D5}" sibTransId="{040DE90B-820D-4B62-98FF-420EFE5F5A93}"/>
    <dgm:cxn modelId="{4B9F1598-FE7E-4F95-83BF-F59B98B7F9C3}" srcId="{DA5F6344-BAB3-8043-A57E-33B08BF5B45D}" destId="{3D0D2ADA-0039-40A6-9E68-18D97D7E9225}" srcOrd="1" destOrd="0" parTransId="{DDC0DFBA-D72C-46FD-AFA7-F08767A70107}" sibTransId="{0CC43575-82EF-4A67-BC0F-F21CA0620C42}"/>
    <dgm:cxn modelId="{6D90239B-3C8F-43DD-B2E4-3606D1AD7E4A}" type="presOf" srcId="{356B5EBE-6AC6-F146-A247-FA6498EE7A96}" destId="{EB6DEA01-BD63-C34A-B11C-2DBF2A59538E}" srcOrd="0" destOrd="0" presId="urn:microsoft.com/office/officeart/2005/8/layout/vList2"/>
    <dgm:cxn modelId="{D80B5FA0-6157-4B2B-9E47-3186EB31FB48}" type="presOf" srcId="{DA5F6344-BAB3-8043-A57E-33B08BF5B45D}" destId="{F785AD89-A0CE-5147-8ED6-B6EB96E7B780}" srcOrd="0" destOrd="1" presId="urn:microsoft.com/office/officeart/2005/8/layout/vList2"/>
    <dgm:cxn modelId="{91117DA4-1CA7-4430-98D5-FDDD5531618C}" type="presOf" srcId="{FFC2ADAD-3A60-4F19-93FF-5094B7B008FF}" destId="{F785AD89-A0CE-5147-8ED6-B6EB96E7B780}" srcOrd="0" destOrd="6" presId="urn:microsoft.com/office/officeart/2005/8/layout/vList2"/>
    <dgm:cxn modelId="{277338A8-644C-4396-8F02-18E5C088E9D8}" type="presOf" srcId="{0DE1D5EA-532E-4573-B219-E914E1AE5272}" destId="{F785AD89-A0CE-5147-8ED6-B6EB96E7B780}" srcOrd="0" destOrd="5" presId="urn:microsoft.com/office/officeart/2005/8/layout/vList2"/>
    <dgm:cxn modelId="{86BFBDAF-0622-42FC-A4EA-E591E4E9CAD4}" type="presOf" srcId="{C47C653A-5A0E-084C-8FDC-C355C0E3D6F9}" destId="{F785AD89-A0CE-5147-8ED6-B6EB96E7B780}" srcOrd="0" destOrd="0" presId="urn:microsoft.com/office/officeart/2005/8/layout/vList2"/>
    <dgm:cxn modelId="{2A2BBFB5-1C04-403F-814D-05D6394A9C57}" type="presOf" srcId="{AEA3BA2B-0BC3-B54E-8B88-B24F3CDC1636}" destId="{78ECCD0C-B502-AE4B-8830-C735FCB6ECF1}" srcOrd="0" destOrd="0" presId="urn:microsoft.com/office/officeart/2005/8/layout/vList2"/>
    <dgm:cxn modelId="{587697C7-B6FC-4777-AFFB-79B9DB8A9F9C}" type="presOf" srcId="{A21CC0CF-71EF-4FE9-B61C-ED8E727FD473}" destId="{F785AD89-A0CE-5147-8ED6-B6EB96E7B780}" srcOrd="0" destOrd="7" presId="urn:microsoft.com/office/officeart/2005/8/layout/vList2"/>
    <dgm:cxn modelId="{8E186AE3-916E-4698-AC60-E0514B24CDE5}" srcId="{AEA3BA2B-0BC3-B54E-8B88-B24F3CDC1636}" destId="{FFC2ADAD-3A60-4F19-93FF-5094B7B008FF}" srcOrd="2" destOrd="0" parTransId="{5CCF7789-D5E6-4CAB-97F4-AC8B3A571B4C}" sibTransId="{0C044E42-FDC6-4F3E-8D39-502E3BB89915}"/>
    <dgm:cxn modelId="{97D792E7-5A39-F94F-96EE-82A2B4813695}" srcId="{AEA3BA2B-0BC3-B54E-8B88-B24F3CDC1636}" destId="{C47C653A-5A0E-084C-8FDC-C355C0E3D6F9}" srcOrd="0" destOrd="0" parTransId="{D7800C37-F7B1-A64D-8AB3-D6D64AFB79DB}" sibTransId="{3861EE57-684A-5442-BDD1-FD408B04EF4C}"/>
    <dgm:cxn modelId="{E7F0D1E9-F8D8-4E5C-B73F-790F78655868}" srcId="{DA5F6344-BAB3-8043-A57E-33B08BF5B45D}" destId="{0DE1D5EA-532E-4573-B219-E914E1AE5272}" srcOrd="3" destOrd="0" parTransId="{68F0A421-C5CE-4D4A-B1B5-8AAE0F8097B0}" sibTransId="{07F42266-A6CE-400A-A448-E9C89F42C5A8}"/>
    <dgm:cxn modelId="{F8CC51FC-5765-43C4-99F7-A388259A9DEE}" type="presOf" srcId="{3D0D2ADA-0039-40A6-9E68-18D97D7E9225}" destId="{F785AD89-A0CE-5147-8ED6-B6EB96E7B780}" srcOrd="0" destOrd="3" presId="urn:microsoft.com/office/officeart/2005/8/layout/vList2"/>
    <dgm:cxn modelId="{1F03D8B4-D75E-4A1A-9128-F58DC88978FF}" type="presParOf" srcId="{EB6DEA01-BD63-C34A-B11C-2DBF2A59538E}" destId="{78ECCD0C-B502-AE4B-8830-C735FCB6ECF1}" srcOrd="0" destOrd="0" presId="urn:microsoft.com/office/officeart/2005/8/layout/vList2"/>
    <dgm:cxn modelId="{41F038F6-056C-4031-8C90-2F311C0C392B}" type="presParOf" srcId="{EB6DEA01-BD63-C34A-B11C-2DBF2A59538E}" destId="{F785AD89-A0CE-5147-8ED6-B6EB96E7B7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F5AE9-B162-406B-AFF8-BFE6083B15C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851FF4-CB21-4DA0-9C83-7943C2F23836}">
      <dgm:prSet custT="1"/>
      <dgm:spPr/>
      <dgm:t>
        <a:bodyPr/>
        <a:lstStyle/>
        <a:p>
          <a:pPr rtl="0"/>
          <a:r>
            <a:rPr kumimoji="1" lang="ru-RU" sz="1600" b="1" dirty="0">
              <a:latin typeface="Times New Roman" pitchFamily="18" charset="0"/>
              <a:cs typeface="Times New Roman" pitchFamily="18" charset="0"/>
            </a:rPr>
            <a:t>Учреждения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1C254C-1AFE-4B32-9873-55EF75F2978F}" type="parTrans" cxnId="{C5401A03-8614-4332-B994-8B9D860F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392B47-305C-453C-9553-52F200B6AB40}" type="sibTrans" cxnId="{C5401A03-8614-4332-B994-8B9D860F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5021AB-0D23-4187-A795-1325A3B6F695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Дополнительного образования детей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5250BF-B6C4-452E-8546-EB144D98204A}" type="parTrans" cxnId="{0DD8064C-A0E7-4C0F-8348-9AC8F4AB37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EB0F3E-F56F-4BF1-8577-DD2CE18856A2}" type="sibTrans" cxnId="{0DD8064C-A0E7-4C0F-8348-9AC8F4AB374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6E5510-CC53-4C0D-A814-B4BF00153090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ЦДОД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169DEA-A204-447C-B5EB-E3E57C6AD57B}" type="parTrans" cxnId="{4AA02B3A-7FAA-4C53-9147-66F51C3CC2B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E6E045-FD26-447B-A83B-FEC28863D580}" type="sibTrans" cxnId="{4AA02B3A-7FAA-4C53-9147-66F51C3CC2B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E2E3BC-D95C-4CF4-92D5-DC60529F89BF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ЦРО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72A512-B2D9-4AC6-8248-5C0950454729}" type="parTrans" cxnId="{C4F8C558-E87B-4C5B-A70F-3670C792F1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2DFB7C-B07E-4522-976E-8BA42DACA2CC}" type="sibTrans" cxnId="{C4F8C558-E87B-4C5B-A70F-3670C792F1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41B483-4807-4720-8A89-8418560DCCCA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Школа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1CDADC-6897-467B-90D7-195801347E9C}" type="parTrans" cxnId="{F231B9C4-B1ED-45CE-95A2-BCCC5C003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EF0233-920B-4E9B-BDD9-577C81B8C910}" type="sibTrans" cxnId="{F231B9C4-B1ED-45CE-95A2-BCCC5C003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9EE25-38F0-44EB-9DB3-C8A08A4A14AD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EC910A-80F6-49D8-ABE3-EEEA4FC2B732}" type="parTrans" cxnId="{07043870-B0CC-4E95-B635-B68EF980A4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05816F-A393-448A-98B3-B187D77F2E44}" type="sibTrans" cxnId="{07043870-B0CC-4E95-B635-B68EF980A4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CE804D-87A0-49C5-889A-B5FE0E230185}">
      <dgm:prSet/>
      <dgm:spPr/>
      <dgm:t>
        <a:bodyPr/>
        <a:lstStyle/>
        <a:p>
          <a:pPr rtl="0"/>
          <a:r>
            <a:rPr kumimoji="1" lang="ru-RU" dirty="0" err="1">
              <a:latin typeface="Times New Roman" pitchFamily="18" charset="0"/>
              <a:cs typeface="Times New Roman" pitchFamily="18" charset="0"/>
            </a:rPr>
            <a:t>Ссуз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1265397-4DE5-462D-A089-3C1229B7F0C7}" type="parTrans" cxnId="{ACD5F6EE-2DE5-45E2-A579-0972E4CA70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F9208E-B649-45D6-9B3E-CD1A60B95A1E}" type="sibTrans" cxnId="{ACD5F6EE-2DE5-45E2-A579-0972E4CA70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B06557-8547-4A78-AD34-2C424518CA6D}" type="pres">
      <dgm:prSet presAssocID="{01FF5AE9-B162-406B-AFF8-BFE6083B15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C891D-FE03-4202-8594-4BD0EE245630}" type="pres">
      <dgm:prSet presAssocID="{A7851FF4-CB21-4DA0-9C83-7943C2F23836}" presName="hierRoot1" presStyleCnt="0">
        <dgm:presLayoutVars>
          <dgm:hierBranch val="init"/>
        </dgm:presLayoutVars>
      </dgm:prSet>
      <dgm:spPr/>
    </dgm:pt>
    <dgm:pt modelId="{77D1AF99-31E7-4212-90A6-5513EAF66B78}" type="pres">
      <dgm:prSet presAssocID="{A7851FF4-CB21-4DA0-9C83-7943C2F23836}" presName="rootComposite1" presStyleCnt="0"/>
      <dgm:spPr/>
    </dgm:pt>
    <dgm:pt modelId="{A1DB876C-D3AA-4C93-A91F-FE07DF1950A3}" type="pres">
      <dgm:prSet presAssocID="{A7851FF4-CB21-4DA0-9C83-7943C2F23836}" presName="rootText1" presStyleLbl="node0" presStyleIdx="0" presStyleCnt="1" custScaleX="83767">
        <dgm:presLayoutVars>
          <dgm:chPref val="3"/>
        </dgm:presLayoutVars>
      </dgm:prSet>
      <dgm:spPr/>
    </dgm:pt>
    <dgm:pt modelId="{F5FAEE01-F3E8-40A8-8185-D7321E3128D5}" type="pres">
      <dgm:prSet presAssocID="{A7851FF4-CB21-4DA0-9C83-7943C2F23836}" presName="rootConnector1" presStyleLbl="node1" presStyleIdx="0" presStyleCnt="0"/>
      <dgm:spPr/>
    </dgm:pt>
    <dgm:pt modelId="{D5C57CD1-4D74-4F91-9144-C340618A480F}" type="pres">
      <dgm:prSet presAssocID="{A7851FF4-CB21-4DA0-9C83-7943C2F23836}" presName="hierChild2" presStyleCnt="0"/>
      <dgm:spPr/>
    </dgm:pt>
    <dgm:pt modelId="{EC25A419-8D93-499E-9C47-AEFE42E16046}" type="pres">
      <dgm:prSet presAssocID="{495250BF-B6C4-452E-8546-EB144D98204A}" presName="Name64" presStyleLbl="parChTrans1D2" presStyleIdx="0" presStyleCnt="4"/>
      <dgm:spPr/>
    </dgm:pt>
    <dgm:pt modelId="{F81F7DCA-250B-47FC-8773-BB8B62A8EBAB}" type="pres">
      <dgm:prSet presAssocID="{5B5021AB-0D23-4187-A795-1325A3B6F695}" presName="hierRoot2" presStyleCnt="0">
        <dgm:presLayoutVars>
          <dgm:hierBranch val="init"/>
        </dgm:presLayoutVars>
      </dgm:prSet>
      <dgm:spPr/>
    </dgm:pt>
    <dgm:pt modelId="{A27D8478-0DA8-49C5-99F6-D9589B6494B9}" type="pres">
      <dgm:prSet presAssocID="{5B5021AB-0D23-4187-A795-1325A3B6F695}" presName="rootComposite" presStyleCnt="0"/>
      <dgm:spPr/>
    </dgm:pt>
    <dgm:pt modelId="{FBC227BC-6CCC-4A93-B474-EEF1F9C50AD2}" type="pres">
      <dgm:prSet presAssocID="{5B5021AB-0D23-4187-A795-1325A3B6F695}" presName="rootText" presStyleLbl="node2" presStyleIdx="0" presStyleCnt="4">
        <dgm:presLayoutVars>
          <dgm:chPref val="3"/>
        </dgm:presLayoutVars>
      </dgm:prSet>
      <dgm:spPr/>
    </dgm:pt>
    <dgm:pt modelId="{FF3A3B3C-0ED5-40CC-8159-598F84F9194B}" type="pres">
      <dgm:prSet presAssocID="{5B5021AB-0D23-4187-A795-1325A3B6F695}" presName="rootConnector" presStyleLbl="node2" presStyleIdx="0" presStyleCnt="4"/>
      <dgm:spPr/>
    </dgm:pt>
    <dgm:pt modelId="{4FD47541-C54A-4E5F-ADA6-23EE3F145A38}" type="pres">
      <dgm:prSet presAssocID="{5B5021AB-0D23-4187-A795-1325A3B6F695}" presName="hierChild4" presStyleCnt="0"/>
      <dgm:spPr/>
    </dgm:pt>
    <dgm:pt modelId="{C431B548-0F9F-4FD0-B969-FFEC47C97532}" type="pres">
      <dgm:prSet presAssocID="{E1169DEA-A204-447C-B5EB-E3E57C6AD57B}" presName="Name64" presStyleLbl="parChTrans1D3" presStyleIdx="0" presStyleCnt="2"/>
      <dgm:spPr/>
    </dgm:pt>
    <dgm:pt modelId="{5ED08767-EEE0-4CDC-B448-C0C6CD61D355}" type="pres">
      <dgm:prSet presAssocID="{216E5510-CC53-4C0D-A814-B4BF00153090}" presName="hierRoot2" presStyleCnt="0">
        <dgm:presLayoutVars>
          <dgm:hierBranch val="init"/>
        </dgm:presLayoutVars>
      </dgm:prSet>
      <dgm:spPr/>
    </dgm:pt>
    <dgm:pt modelId="{734D3B47-3C93-43EF-8A15-AA1256908AC0}" type="pres">
      <dgm:prSet presAssocID="{216E5510-CC53-4C0D-A814-B4BF00153090}" presName="rootComposite" presStyleCnt="0"/>
      <dgm:spPr/>
    </dgm:pt>
    <dgm:pt modelId="{AAD04DE3-4875-4ECD-9A47-1686F8405269}" type="pres">
      <dgm:prSet presAssocID="{216E5510-CC53-4C0D-A814-B4BF00153090}" presName="rootText" presStyleLbl="node3" presStyleIdx="0" presStyleCnt="2">
        <dgm:presLayoutVars>
          <dgm:chPref val="3"/>
        </dgm:presLayoutVars>
      </dgm:prSet>
      <dgm:spPr/>
    </dgm:pt>
    <dgm:pt modelId="{9DF49F64-0085-4E65-B23C-F56CAD6F357D}" type="pres">
      <dgm:prSet presAssocID="{216E5510-CC53-4C0D-A814-B4BF00153090}" presName="rootConnector" presStyleLbl="node3" presStyleIdx="0" presStyleCnt="2"/>
      <dgm:spPr/>
    </dgm:pt>
    <dgm:pt modelId="{341AA6C5-AB1A-4845-A5A9-3F10EE66BF59}" type="pres">
      <dgm:prSet presAssocID="{216E5510-CC53-4C0D-A814-B4BF00153090}" presName="hierChild4" presStyleCnt="0"/>
      <dgm:spPr/>
    </dgm:pt>
    <dgm:pt modelId="{48346B0C-4B6C-48D4-9BAD-93747A2617E0}" type="pres">
      <dgm:prSet presAssocID="{216E5510-CC53-4C0D-A814-B4BF00153090}" presName="hierChild5" presStyleCnt="0"/>
      <dgm:spPr/>
    </dgm:pt>
    <dgm:pt modelId="{2539846E-CFE5-48C4-8BBE-58FA6A0CE508}" type="pres">
      <dgm:prSet presAssocID="{E672A512-B2D9-4AC6-8248-5C0950454729}" presName="Name64" presStyleLbl="parChTrans1D3" presStyleIdx="1" presStyleCnt="2"/>
      <dgm:spPr/>
    </dgm:pt>
    <dgm:pt modelId="{9DBA8F9E-ED0B-4F22-BC84-30818BC5C884}" type="pres">
      <dgm:prSet presAssocID="{49E2E3BC-D95C-4CF4-92D5-DC60529F89BF}" presName="hierRoot2" presStyleCnt="0">
        <dgm:presLayoutVars>
          <dgm:hierBranch val="init"/>
        </dgm:presLayoutVars>
      </dgm:prSet>
      <dgm:spPr/>
    </dgm:pt>
    <dgm:pt modelId="{BC6ABE5B-321C-4B13-8521-8EE3A0A707EF}" type="pres">
      <dgm:prSet presAssocID="{49E2E3BC-D95C-4CF4-92D5-DC60529F89BF}" presName="rootComposite" presStyleCnt="0"/>
      <dgm:spPr/>
    </dgm:pt>
    <dgm:pt modelId="{81E72489-50FF-422A-BD82-A88FBB68F0FC}" type="pres">
      <dgm:prSet presAssocID="{49E2E3BC-D95C-4CF4-92D5-DC60529F89BF}" presName="rootText" presStyleLbl="node3" presStyleIdx="1" presStyleCnt="2">
        <dgm:presLayoutVars>
          <dgm:chPref val="3"/>
        </dgm:presLayoutVars>
      </dgm:prSet>
      <dgm:spPr/>
    </dgm:pt>
    <dgm:pt modelId="{A7D44BC6-DF41-4EC1-90B2-083C8CEECC10}" type="pres">
      <dgm:prSet presAssocID="{49E2E3BC-D95C-4CF4-92D5-DC60529F89BF}" presName="rootConnector" presStyleLbl="node3" presStyleIdx="1" presStyleCnt="2"/>
      <dgm:spPr/>
    </dgm:pt>
    <dgm:pt modelId="{2B8A5022-A191-4B6B-A73C-B0F8DB1AEC2E}" type="pres">
      <dgm:prSet presAssocID="{49E2E3BC-D95C-4CF4-92D5-DC60529F89BF}" presName="hierChild4" presStyleCnt="0"/>
      <dgm:spPr/>
    </dgm:pt>
    <dgm:pt modelId="{84180DF6-107E-4F6D-A0E7-2C495D3F1372}" type="pres">
      <dgm:prSet presAssocID="{49E2E3BC-D95C-4CF4-92D5-DC60529F89BF}" presName="hierChild5" presStyleCnt="0"/>
      <dgm:spPr/>
    </dgm:pt>
    <dgm:pt modelId="{F3115191-DDBD-4EC7-B94B-ABCF5E9D6E13}" type="pres">
      <dgm:prSet presAssocID="{5B5021AB-0D23-4187-A795-1325A3B6F695}" presName="hierChild5" presStyleCnt="0"/>
      <dgm:spPr/>
    </dgm:pt>
    <dgm:pt modelId="{47E90981-7704-4ED3-9CB8-EC0A671A1756}" type="pres">
      <dgm:prSet presAssocID="{E71CDADC-6897-467B-90D7-195801347E9C}" presName="Name64" presStyleLbl="parChTrans1D2" presStyleIdx="1" presStyleCnt="4"/>
      <dgm:spPr/>
    </dgm:pt>
    <dgm:pt modelId="{2B531BFB-0BC0-4FB6-9B9B-93DBE62E652B}" type="pres">
      <dgm:prSet presAssocID="{C741B483-4807-4720-8A89-8418560DCCCA}" presName="hierRoot2" presStyleCnt="0">
        <dgm:presLayoutVars>
          <dgm:hierBranch val="init"/>
        </dgm:presLayoutVars>
      </dgm:prSet>
      <dgm:spPr/>
    </dgm:pt>
    <dgm:pt modelId="{ADEBB860-9C07-4679-89A2-17D317123817}" type="pres">
      <dgm:prSet presAssocID="{C741B483-4807-4720-8A89-8418560DCCCA}" presName="rootComposite" presStyleCnt="0"/>
      <dgm:spPr/>
    </dgm:pt>
    <dgm:pt modelId="{000BFCBD-9DAC-4955-A6F2-70214DF644D3}" type="pres">
      <dgm:prSet presAssocID="{C741B483-4807-4720-8A89-8418560DCCCA}" presName="rootText" presStyleLbl="node2" presStyleIdx="1" presStyleCnt="4">
        <dgm:presLayoutVars>
          <dgm:chPref val="3"/>
        </dgm:presLayoutVars>
      </dgm:prSet>
      <dgm:spPr/>
    </dgm:pt>
    <dgm:pt modelId="{02C8489B-4D9F-4A2A-8B0D-2EFEF75D1344}" type="pres">
      <dgm:prSet presAssocID="{C741B483-4807-4720-8A89-8418560DCCCA}" presName="rootConnector" presStyleLbl="node2" presStyleIdx="1" presStyleCnt="4"/>
      <dgm:spPr/>
    </dgm:pt>
    <dgm:pt modelId="{E0FB2BC6-0052-44F0-A6D4-6911CC77945A}" type="pres">
      <dgm:prSet presAssocID="{C741B483-4807-4720-8A89-8418560DCCCA}" presName="hierChild4" presStyleCnt="0"/>
      <dgm:spPr/>
    </dgm:pt>
    <dgm:pt modelId="{20A38CE4-A1F7-44D2-83D7-D8FAB4B30E35}" type="pres">
      <dgm:prSet presAssocID="{C741B483-4807-4720-8A89-8418560DCCCA}" presName="hierChild5" presStyleCnt="0"/>
      <dgm:spPr/>
    </dgm:pt>
    <dgm:pt modelId="{6FC96304-F39C-4B5E-B04D-0D380920520B}" type="pres">
      <dgm:prSet presAssocID="{8DEC910A-80F6-49D8-ABE3-EEEA4FC2B732}" presName="Name64" presStyleLbl="parChTrans1D2" presStyleIdx="2" presStyleCnt="4"/>
      <dgm:spPr/>
    </dgm:pt>
    <dgm:pt modelId="{783D7EAF-B90E-488C-8CE0-73D4D3CE02C3}" type="pres">
      <dgm:prSet presAssocID="{D399EE25-38F0-44EB-9DB3-C8A08A4A14AD}" presName="hierRoot2" presStyleCnt="0">
        <dgm:presLayoutVars>
          <dgm:hierBranch val="init"/>
        </dgm:presLayoutVars>
      </dgm:prSet>
      <dgm:spPr/>
    </dgm:pt>
    <dgm:pt modelId="{0147ED5C-D822-4A67-B11B-866879F48CC0}" type="pres">
      <dgm:prSet presAssocID="{D399EE25-38F0-44EB-9DB3-C8A08A4A14AD}" presName="rootComposite" presStyleCnt="0"/>
      <dgm:spPr/>
    </dgm:pt>
    <dgm:pt modelId="{C6D89B95-6E38-4502-8917-D50370515D7C}" type="pres">
      <dgm:prSet presAssocID="{D399EE25-38F0-44EB-9DB3-C8A08A4A14AD}" presName="rootText" presStyleLbl="node2" presStyleIdx="2" presStyleCnt="4">
        <dgm:presLayoutVars>
          <dgm:chPref val="3"/>
        </dgm:presLayoutVars>
      </dgm:prSet>
      <dgm:spPr/>
    </dgm:pt>
    <dgm:pt modelId="{76FC9D16-4D3C-4E60-B0D2-F176BE66B887}" type="pres">
      <dgm:prSet presAssocID="{D399EE25-38F0-44EB-9DB3-C8A08A4A14AD}" presName="rootConnector" presStyleLbl="node2" presStyleIdx="2" presStyleCnt="4"/>
      <dgm:spPr/>
    </dgm:pt>
    <dgm:pt modelId="{3ECEE88C-743D-454F-AF40-06D79629D65F}" type="pres">
      <dgm:prSet presAssocID="{D399EE25-38F0-44EB-9DB3-C8A08A4A14AD}" presName="hierChild4" presStyleCnt="0"/>
      <dgm:spPr/>
    </dgm:pt>
    <dgm:pt modelId="{33CA4F44-098A-4DB1-84A0-A38F43D63003}" type="pres">
      <dgm:prSet presAssocID="{D399EE25-38F0-44EB-9DB3-C8A08A4A14AD}" presName="hierChild5" presStyleCnt="0"/>
      <dgm:spPr/>
    </dgm:pt>
    <dgm:pt modelId="{08A8FC29-2501-40D8-841C-0992C7ADF96B}" type="pres">
      <dgm:prSet presAssocID="{61265397-4DE5-462D-A089-3C1229B7F0C7}" presName="Name64" presStyleLbl="parChTrans1D2" presStyleIdx="3" presStyleCnt="4"/>
      <dgm:spPr/>
    </dgm:pt>
    <dgm:pt modelId="{26F4BF12-E034-458E-8C7E-2AFB9406339C}" type="pres">
      <dgm:prSet presAssocID="{9ECE804D-87A0-49C5-889A-B5FE0E230185}" presName="hierRoot2" presStyleCnt="0">
        <dgm:presLayoutVars>
          <dgm:hierBranch val="init"/>
        </dgm:presLayoutVars>
      </dgm:prSet>
      <dgm:spPr/>
    </dgm:pt>
    <dgm:pt modelId="{3DF7375A-D735-4F97-8240-65B52BD7768F}" type="pres">
      <dgm:prSet presAssocID="{9ECE804D-87A0-49C5-889A-B5FE0E230185}" presName="rootComposite" presStyleCnt="0"/>
      <dgm:spPr/>
    </dgm:pt>
    <dgm:pt modelId="{28042D28-C052-47C7-8BB1-196CCDE10400}" type="pres">
      <dgm:prSet presAssocID="{9ECE804D-87A0-49C5-889A-B5FE0E230185}" presName="rootText" presStyleLbl="node2" presStyleIdx="3" presStyleCnt="4">
        <dgm:presLayoutVars>
          <dgm:chPref val="3"/>
        </dgm:presLayoutVars>
      </dgm:prSet>
      <dgm:spPr/>
    </dgm:pt>
    <dgm:pt modelId="{3AFB3315-AAD7-4C2B-837B-7FB092440F93}" type="pres">
      <dgm:prSet presAssocID="{9ECE804D-87A0-49C5-889A-B5FE0E230185}" presName="rootConnector" presStyleLbl="node2" presStyleIdx="3" presStyleCnt="4"/>
      <dgm:spPr/>
    </dgm:pt>
    <dgm:pt modelId="{4DBA33B3-14FA-4F1A-83D3-DEF551BD87B3}" type="pres">
      <dgm:prSet presAssocID="{9ECE804D-87A0-49C5-889A-B5FE0E230185}" presName="hierChild4" presStyleCnt="0"/>
      <dgm:spPr/>
    </dgm:pt>
    <dgm:pt modelId="{61F6A359-BDC3-4827-9B5D-EE65769133C5}" type="pres">
      <dgm:prSet presAssocID="{9ECE804D-87A0-49C5-889A-B5FE0E230185}" presName="hierChild5" presStyleCnt="0"/>
      <dgm:spPr/>
    </dgm:pt>
    <dgm:pt modelId="{95D7107C-A202-461B-A70A-0CA1FA6C9EDF}" type="pres">
      <dgm:prSet presAssocID="{A7851FF4-CB21-4DA0-9C83-7943C2F23836}" presName="hierChild3" presStyleCnt="0"/>
      <dgm:spPr/>
    </dgm:pt>
  </dgm:ptLst>
  <dgm:cxnLst>
    <dgm:cxn modelId="{C5401A03-8614-4332-B994-8B9D860F0F1A}" srcId="{01FF5AE9-B162-406B-AFF8-BFE6083B15CB}" destId="{A7851FF4-CB21-4DA0-9C83-7943C2F23836}" srcOrd="0" destOrd="0" parTransId="{501C254C-1AFE-4B32-9873-55EF75F2978F}" sibTransId="{D2392B47-305C-453C-9553-52F200B6AB40}"/>
    <dgm:cxn modelId="{7FF27110-6C07-4770-9ED6-22C2D2398F43}" type="presOf" srcId="{E672A512-B2D9-4AC6-8248-5C0950454729}" destId="{2539846E-CFE5-48C4-8BBE-58FA6A0CE508}" srcOrd="0" destOrd="0" presId="urn:microsoft.com/office/officeart/2009/3/layout/HorizontalOrganizationChart"/>
    <dgm:cxn modelId="{E9881412-1F94-47D4-BD22-001195B8C351}" type="presOf" srcId="{E1169DEA-A204-447C-B5EB-E3E57C6AD57B}" destId="{C431B548-0F9F-4FD0-B969-FFEC47C97532}" srcOrd="0" destOrd="0" presId="urn:microsoft.com/office/officeart/2009/3/layout/HorizontalOrganizationChart"/>
    <dgm:cxn modelId="{57EEE013-D9C3-4C3D-9C5F-9D95FFC11A87}" type="presOf" srcId="{5B5021AB-0D23-4187-A795-1325A3B6F695}" destId="{FBC227BC-6CCC-4A93-B474-EEF1F9C50AD2}" srcOrd="0" destOrd="0" presId="urn:microsoft.com/office/officeart/2009/3/layout/HorizontalOrganizationChart"/>
    <dgm:cxn modelId="{503E341C-80D0-4438-B667-703C50850029}" type="presOf" srcId="{9ECE804D-87A0-49C5-889A-B5FE0E230185}" destId="{28042D28-C052-47C7-8BB1-196CCDE10400}" srcOrd="0" destOrd="0" presId="urn:microsoft.com/office/officeart/2009/3/layout/HorizontalOrganizationChart"/>
    <dgm:cxn modelId="{98A7E61F-A8B5-4801-B608-EB7917268829}" type="presOf" srcId="{216E5510-CC53-4C0D-A814-B4BF00153090}" destId="{AAD04DE3-4875-4ECD-9A47-1686F8405269}" srcOrd="0" destOrd="0" presId="urn:microsoft.com/office/officeart/2009/3/layout/HorizontalOrganizationChart"/>
    <dgm:cxn modelId="{4A7BD426-8B9B-48A3-BDBF-D2E7632AD356}" type="presOf" srcId="{216E5510-CC53-4C0D-A814-B4BF00153090}" destId="{9DF49F64-0085-4E65-B23C-F56CAD6F357D}" srcOrd="1" destOrd="0" presId="urn:microsoft.com/office/officeart/2009/3/layout/HorizontalOrganizationChart"/>
    <dgm:cxn modelId="{95ECBB2D-733C-4B7D-95A9-DAFA35B4D439}" type="presOf" srcId="{49E2E3BC-D95C-4CF4-92D5-DC60529F89BF}" destId="{A7D44BC6-DF41-4EC1-90B2-083C8CEECC10}" srcOrd="1" destOrd="0" presId="urn:microsoft.com/office/officeart/2009/3/layout/HorizontalOrganizationChart"/>
    <dgm:cxn modelId="{4AA02B3A-7FAA-4C53-9147-66F51C3CC2BF}" srcId="{5B5021AB-0D23-4187-A795-1325A3B6F695}" destId="{216E5510-CC53-4C0D-A814-B4BF00153090}" srcOrd="0" destOrd="0" parTransId="{E1169DEA-A204-447C-B5EB-E3E57C6AD57B}" sibTransId="{FDE6E045-FD26-447B-A83B-FEC28863D580}"/>
    <dgm:cxn modelId="{1E5B2B60-FC36-4E44-B543-49D373D08F7D}" type="presOf" srcId="{D399EE25-38F0-44EB-9DB3-C8A08A4A14AD}" destId="{76FC9D16-4D3C-4E60-B0D2-F176BE66B887}" srcOrd="1" destOrd="0" presId="urn:microsoft.com/office/officeart/2009/3/layout/HorizontalOrganizationChart"/>
    <dgm:cxn modelId="{A24D0646-68FE-4913-906E-FD0839B07925}" type="presOf" srcId="{49E2E3BC-D95C-4CF4-92D5-DC60529F89BF}" destId="{81E72489-50FF-422A-BD82-A88FBB68F0FC}" srcOrd="0" destOrd="0" presId="urn:microsoft.com/office/officeart/2009/3/layout/HorizontalOrganizationChart"/>
    <dgm:cxn modelId="{0DD8064C-A0E7-4C0F-8348-9AC8F4AB3745}" srcId="{A7851FF4-CB21-4DA0-9C83-7943C2F23836}" destId="{5B5021AB-0D23-4187-A795-1325A3B6F695}" srcOrd="0" destOrd="0" parTransId="{495250BF-B6C4-452E-8546-EB144D98204A}" sibTransId="{6EEB0F3E-F56F-4BF1-8577-DD2CE18856A2}"/>
    <dgm:cxn modelId="{07043870-B0CC-4E95-B635-B68EF980A438}" srcId="{A7851FF4-CB21-4DA0-9C83-7943C2F23836}" destId="{D399EE25-38F0-44EB-9DB3-C8A08A4A14AD}" srcOrd="2" destOrd="0" parTransId="{8DEC910A-80F6-49D8-ABE3-EEEA4FC2B732}" sibTransId="{F205816F-A393-448A-98B3-B187D77F2E44}"/>
    <dgm:cxn modelId="{882F3B76-F8C0-47C9-9B05-02A8CF97CCF0}" type="presOf" srcId="{495250BF-B6C4-452E-8546-EB144D98204A}" destId="{EC25A419-8D93-499E-9C47-AEFE42E16046}" srcOrd="0" destOrd="0" presId="urn:microsoft.com/office/officeart/2009/3/layout/HorizontalOrganizationChart"/>
    <dgm:cxn modelId="{C4F8C558-E87B-4C5B-A70F-3670C792F1D1}" srcId="{5B5021AB-0D23-4187-A795-1325A3B6F695}" destId="{49E2E3BC-D95C-4CF4-92D5-DC60529F89BF}" srcOrd="1" destOrd="0" parTransId="{E672A512-B2D9-4AC6-8248-5C0950454729}" sibTransId="{5E2DFB7C-B07E-4522-976E-8BA42DACA2CC}"/>
    <dgm:cxn modelId="{D8A37059-883F-40A8-8F1D-6A5B502F7994}" type="presOf" srcId="{E71CDADC-6897-467B-90D7-195801347E9C}" destId="{47E90981-7704-4ED3-9CB8-EC0A671A1756}" srcOrd="0" destOrd="0" presId="urn:microsoft.com/office/officeart/2009/3/layout/HorizontalOrganizationChart"/>
    <dgm:cxn modelId="{27565B7B-EF3C-4665-B470-11BF841B8756}" type="presOf" srcId="{8DEC910A-80F6-49D8-ABE3-EEEA4FC2B732}" destId="{6FC96304-F39C-4B5E-B04D-0D380920520B}" srcOrd="0" destOrd="0" presId="urn:microsoft.com/office/officeart/2009/3/layout/HorizontalOrganizationChart"/>
    <dgm:cxn modelId="{63A16D85-10CE-47A8-A70F-8B6766601C6D}" type="presOf" srcId="{01FF5AE9-B162-406B-AFF8-BFE6083B15CB}" destId="{79B06557-8547-4A78-AD34-2C424518CA6D}" srcOrd="0" destOrd="0" presId="urn:microsoft.com/office/officeart/2009/3/layout/HorizontalOrganizationChart"/>
    <dgm:cxn modelId="{971F27C4-B5AC-4565-8CB7-C1709F8FF2A1}" type="presOf" srcId="{D399EE25-38F0-44EB-9DB3-C8A08A4A14AD}" destId="{C6D89B95-6E38-4502-8917-D50370515D7C}" srcOrd="0" destOrd="0" presId="urn:microsoft.com/office/officeart/2009/3/layout/HorizontalOrganizationChart"/>
    <dgm:cxn modelId="{F231B9C4-B1ED-45CE-95A2-BCCC5C003F4B}" srcId="{A7851FF4-CB21-4DA0-9C83-7943C2F23836}" destId="{C741B483-4807-4720-8A89-8418560DCCCA}" srcOrd="1" destOrd="0" parTransId="{E71CDADC-6897-467B-90D7-195801347E9C}" sibTransId="{64EF0233-920B-4E9B-BDD9-577C81B8C910}"/>
    <dgm:cxn modelId="{86953AC5-2E49-48A1-940B-87044FDF5572}" type="presOf" srcId="{A7851FF4-CB21-4DA0-9C83-7943C2F23836}" destId="{A1DB876C-D3AA-4C93-A91F-FE07DF1950A3}" srcOrd="0" destOrd="0" presId="urn:microsoft.com/office/officeart/2009/3/layout/HorizontalOrganizationChart"/>
    <dgm:cxn modelId="{53A460C5-ECF1-4EED-A792-C059AF133BDE}" type="presOf" srcId="{C741B483-4807-4720-8A89-8418560DCCCA}" destId="{02C8489B-4D9F-4A2A-8B0D-2EFEF75D1344}" srcOrd="1" destOrd="0" presId="urn:microsoft.com/office/officeart/2009/3/layout/HorizontalOrganizationChart"/>
    <dgm:cxn modelId="{26A094D8-2598-4F8F-85C0-B2EE379A141B}" type="presOf" srcId="{9ECE804D-87A0-49C5-889A-B5FE0E230185}" destId="{3AFB3315-AAD7-4C2B-837B-7FB092440F93}" srcOrd="1" destOrd="0" presId="urn:microsoft.com/office/officeart/2009/3/layout/HorizontalOrganizationChart"/>
    <dgm:cxn modelId="{49D2A0DB-8EF6-4E79-80DF-E5FA42BE21A5}" type="presOf" srcId="{5B5021AB-0D23-4187-A795-1325A3B6F695}" destId="{FF3A3B3C-0ED5-40CC-8159-598F84F9194B}" srcOrd="1" destOrd="0" presId="urn:microsoft.com/office/officeart/2009/3/layout/HorizontalOrganizationChart"/>
    <dgm:cxn modelId="{BE0DD2EE-5E6D-4C91-AA05-B312E486962B}" type="presOf" srcId="{61265397-4DE5-462D-A089-3C1229B7F0C7}" destId="{08A8FC29-2501-40D8-841C-0992C7ADF96B}" srcOrd="0" destOrd="0" presId="urn:microsoft.com/office/officeart/2009/3/layout/HorizontalOrganizationChart"/>
    <dgm:cxn modelId="{ACD5F6EE-2DE5-45E2-A579-0972E4CA70F2}" srcId="{A7851FF4-CB21-4DA0-9C83-7943C2F23836}" destId="{9ECE804D-87A0-49C5-889A-B5FE0E230185}" srcOrd="3" destOrd="0" parTransId="{61265397-4DE5-462D-A089-3C1229B7F0C7}" sibTransId="{75F9208E-B649-45D6-9B3E-CD1A60B95A1E}"/>
    <dgm:cxn modelId="{E3D519F2-CC2C-41F6-9004-AF6190D077AF}" type="presOf" srcId="{C741B483-4807-4720-8A89-8418560DCCCA}" destId="{000BFCBD-9DAC-4955-A6F2-70214DF644D3}" srcOrd="0" destOrd="0" presId="urn:microsoft.com/office/officeart/2009/3/layout/HorizontalOrganizationChart"/>
    <dgm:cxn modelId="{7A672CF5-DCA3-40D0-A295-70F3E25E4A8E}" type="presOf" srcId="{A7851FF4-CB21-4DA0-9C83-7943C2F23836}" destId="{F5FAEE01-F3E8-40A8-8185-D7321E3128D5}" srcOrd="1" destOrd="0" presId="urn:microsoft.com/office/officeart/2009/3/layout/HorizontalOrganizationChart"/>
    <dgm:cxn modelId="{8A0738D7-6C6C-468B-BD95-21156F035CD2}" type="presParOf" srcId="{79B06557-8547-4A78-AD34-2C424518CA6D}" destId="{08BC891D-FE03-4202-8594-4BD0EE245630}" srcOrd="0" destOrd="0" presId="urn:microsoft.com/office/officeart/2009/3/layout/HorizontalOrganizationChart"/>
    <dgm:cxn modelId="{9B113723-1E11-4603-BEDB-D348F66C08A0}" type="presParOf" srcId="{08BC891D-FE03-4202-8594-4BD0EE245630}" destId="{77D1AF99-31E7-4212-90A6-5513EAF66B78}" srcOrd="0" destOrd="0" presId="urn:microsoft.com/office/officeart/2009/3/layout/HorizontalOrganizationChart"/>
    <dgm:cxn modelId="{C40B2E1F-DD7D-44BF-BEA0-0718300AF65B}" type="presParOf" srcId="{77D1AF99-31E7-4212-90A6-5513EAF66B78}" destId="{A1DB876C-D3AA-4C93-A91F-FE07DF1950A3}" srcOrd="0" destOrd="0" presId="urn:microsoft.com/office/officeart/2009/3/layout/HorizontalOrganizationChart"/>
    <dgm:cxn modelId="{1AC561F5-ED52-4604-AEF6-B1D82DB9AB6A}" type="presParOf" srcId="{77D1AF99-31E7-4212-90A6-5513EAF66B78}" destId="{F5FAEE01-F3E8-40A8-8185-D7321E3128D5}" srcOrd="1" destOrd="0" presId="urn:microsoft.com/office/officeart/2009/3/layout/HorizontalOrganizationChart"/>
    <dgm:cxn modelId="{A69E8387-CE98-4CAB-B151-F11BE03555DA}" type="presParOf" srcId="{08BC891D-FE03-4202-8594-4BD0EE245630}" destId="{D5C57CD1-4D74-4F91-9144-C340618A480F}" srcOrd="1" destOrd="0" presId="urn:microsoft.com/office/officeart/2009/3/layout/HorizontalOrganizationChart"/>
    <dgm:cxn modelId="{8F42BA60-08B3-47F7-B879-4B1E4DD17A52}" type="presParOf" srcId="{D5C57CD1-4D74-4F91-9144-C340618A480F}" destId="{EC25A419-8D93-499E-9C47-AEFE42E16046}" srcOrd="0" destOrd="0" presId="urn:microsoft.com/office/officeart/2009/3/layout/HorizontalOrganizationChart"/>
    <dgm:cxn modelId="{27FCE5F4-3F5F-4465-B045-250878994822}" type="presParOf" srcId="{D5C57CD1-4D74-4F91-9144-C340618A480F}" destId="{F81F7DCA-250B-47FC-8773-BB8B62A8EBAB}" srcOrd="1" destOrd="0" presId="urn:microsoft.com/office/officeart/2009/3/layout/HorizontalOrganizationChart"/>
    <dgm:cxn modelId="{D19D324C-492B-4A73-8E13-7862E165BB9D}" type="presParOf" srcId="{F81F7DCA-250B-47FC-8773-BB8B62A8EBAB}" destId="{A27D8478-0DA8-49C5-99F6-D9589B6494B9}" srcOrd="0" destOrd="0" presId="urn:microsoft.com/office/officeart/2009/3/layout/HorizontalOrganizationChart"/>
    <dgm:cxn modelId="{D4C1B58E-A12D-432B-975B-B64CEA7730A1}" type="presParOf" srcId="{A27D8478-0DA8-49C5-99F6-D9589B6494B9}" destId="{FBC227BC-6CCC-4A93-B474-EEF1F9C50AD2}" srcOrd="0" destOrd="0" presId="urn:microsoft.com/office/officeart/2009/3/layout/HorizontalOrganizationChart"/>
    <dgm:cxn modelId="{5672F774-414E-4F73-AED6-30BFFCD3C9CF}" type="presParOf" srcId="{A27D8478-0DA8-49C5-99F6-D9589B6494B9}" destId="{FF3A3B3C-0ED5-40CC-8159-598F84F9194B}" srcOrd="1" destOrd="0" presId="urn:microsoft.com/office/officeart/2009/3/layout/HorizontalOrganizationChart"/>
    <dgm:cxn modelId="{76BB588F-947C-42CE-B315-A259D77576AF}" type="presParOf" srcId="{F81F7DCA-250B-47FC-8773-BB8B62A8EBAB}" destId="{4FD47541-C54A-4E5F-ADA6-23EE3F145A38}" srcOrd="1" destOrd="0" presId="urn:microsoft.com/office/officeart/2009/3/layout/HorizontalOrganizationChart"/>
    <dgm:cxn modelId="{A4124153-D42B-47B9-9F28-91FF9F5480C4}" type="presParOf" srcId="{4FD47541-C54A-4E5F-ADA6-23EE3F145A38}" destId="{C431B548-0F9F-4FD0-B969-FFEC47C97532}" srcOrd="0" destOrd="0" presId="urn:microsoft.com/office/officeart/2009/3/layout/HorizontalOrganizationChart"/>
    <dgm:cxn modelId="{CE7FBEB4-A4FB-427D-980E-713A282E40A4}" type="presParOf" srcId="{4FD47541-C54A-4E5F-ADA6-23EE3F145A38}" destId="{5ED08767-EEE0-4CDC-B448-C0C6CD61D355}" srcOrd="1" destOrd="0" presId="urn:microsoft.com/office/officeart/2009/3/layout/HorizontalOrganizationChart"/>
    <dgm:cxn modelId="{C0DD8BBF-DF85-48DF-A984-47BCCECA6843}" type="presParOf" srcId="{5ED08767-EEE0-4CDC-B448-C0C6CD61D355}" destId="{734D3B47-3C93-43EF-8A15-AA1256908AC0}" srcOrd="0" destOrd="0" presId="urn:microsoft.com/office/officeart/2009/3/layout/HorizontalOrganizationChart"/>
    <dgm:cxn modelId="{8E1EB0D3-B283-4D92-B91D-5E436F83F3B0}" type="presParOf" srcId="{734D3B47-3C93-43EF-8A15-AA1256908AC0}" destId="{AAD04DE3-4875-4ECD-9A47-1686F8405269}" srcOrd="0" destOrd="0" presId="urn:microsoft.com/office/officeart/2009/3/layout/HorizontalOrganizationChart"/>
    <dgm:cxn modelId="{DB684B71-152B-4EE6-BCD4-A9A672ED38F5}" type="presParOf" srcId="{734D3B47-3C93-43EF-8A15-AA1256908AC0}" destId="{9DF49F64-0085-4E65-B23C-F56CAD6F357D}" srcOrd="1" destOrd="0" presId="urn:microsoft.com/office/officeart/2009/3/layout/HorizontalOrganizationChart"/>
    <dgm:cxn modelId="{439098E4-3B8A-4651-A9CE-D2FF994D9F87}" type="presParOf" srcId="{5ED08767-EEE0-4CDC-B448-C0C6CD61D355}" destId="{341AA6C5-AB1A-4845-A5A9-3F10EE66BF59}" srcOrd="1" destOrd="0" presId="urn:microsoft.com/office/officeart/2009/3/layout/HorizontalOrganizationChart"/>
    <dgm:cxn modelId="{AA1A4C50-3F75-4668-A2D3-30B9FCFDE0D4}" type="presParOf" srcId="{5ED08767-EEE0-4CDC-B448-C0C6CD61D355}" destId="{48346B0C-4B6C-48D4-9BAD-93747A2617E0}" srcOrd="2" destOrd="0" presId="urn:microsoft.com/office/officeart/2009/3/layout/HorizontalOrganizationChart"/>
    <dgm:cxn modelId="{87557803-663D-4E72-9FB6-430835982F16}" type="presParOf" srcId="{4FD47541-C54A-4E5F-ADA6-23EE3F145A38}" destId="{2539846E-CFE5-48C4-8BBE-58FA6A0CE508}" srcOrd="2" destOrd="0" presId="urn:microsoft.com/office/officeart/2009/3/layout/HorizontalOrganizationChart"/>
    <dgm:cxn modelId="{11D9F198-2C2D-4669-8957-257B03DD3700}" type="presParOf" srcId="{4FD47541-C54A-4E5F-ADA6-23EE3F145A38}" destId="{9DBA8F9E-ED0B-4F22-BC84-30818BC5C884}" srcOrd="3" destOrd="0" presId="urn:microsoft.com/office/officeart/2009/3/layout/HorizontalOrganizationChart"/>
    <dgm:cxn modelId="{20CE11EC-71E9-49B8-9F33-852A51413D0A}" type="presParOf" srcId="{9DBA8F9E-ED0B-4F22-BC84-30818BC5C884}" destId="{BC6ABE5B-321C-4B13-8521-8EE3A0A707EF}" srcOrd="0" destOrd="0" presId="urn:microsoft.com/office/officeart/2009/3/layout/HorizontalOrganizationChart"/>
    <dgm:cxn modelId="{5AE297EB-51F6-4F68-ABC0-295083F7AFD2}" type="presParOf" srcId="{BC6ABE5B-321C-4B13-8521-8EE3A0A707EF}" destId="{81E72489-50FF-422A-BD82-A88FBB68F0FC}" srcOrd="0" destOrd="0" presId="urn:microsoft.com/office/officeart/2009/3/layout/HorizontalOrganizationChart"/>
    <dgm:cxn modelId="{B7B30FAC-9E59-4A31-A50E-D909ABAC35B2}" type="presParOf" srcId="{BC6ABE5B-321C-4B13-8521-8EE3A0A707EF}" destId="{A7D44BC6-DF41-4EC1-90B2-083C8CEECC10}" srcOrd="1" destOrd="0" presId="urn:microsoft.com/office/officeart/2009/3/layout/HorizontalOrganizationChart"/>
    <dgm:cxn modelId="{957C5C32-26AD-4979-9AC3-AF269103283F}" type="presParOf" srcId="{9DBA8F9E-ED0B-4F22-BC84-30818BC5C884}" destId="{2B8A5022-A191-4B6B-A73C-B0F8DB1AEC2E}" srcOrd="1" destOrd="0" presId="urn:microsoft.com/office/officeart/2009/3/layout/HorizontalOrganizationChart"/>
    <dgm:cxn modelId="{CEBF0570-4DC2-4B7B-93E6-6C8654BDF9D6}" type="presParOf" srcId="{9DBA8F9E-ED0B-4F22-BC84-30818BC5C884}" destId="{84180DF6-107E-4F6D-A0E7-2C495D3F1372}" srcOrd="2" destOrd="0" presId="urn:microsoft.com/office/officeart/2009/3/layout/HorizontalOrganizationChart"/>
    <dgm:cxn modelId="{D2121292-0A2D-4456-BCFC-081DEF03B2FB}" type="presParOf" srcId="{F81F7DCA-250B-47FC-8773-BB8B62A8EBAB}" destId="{F3115191-DDBD-4EC7-B94B-ABCF5E9D6E13}" srcOrd="2" destOrd="0" presId="urn:microsoft.com/office/officeart/2009/3/layout/HorizontalOrganizationChart"/>
    <dgm:cxn modelId="{0CD5BD03-6464-4ACC-9E46-E536FDD921B2}" type="presParOf" srcId="{D5C57CD1-4D74-4F91-9144-C340618A480F}" destId="{47E90981-7704-4ED3-9CB8-EC0A671A1756}" srcOrd="2" destOrd="0" presId="urn:microsoft.com/office/officeart/2009/3/layout/HorizontalOrganizationChart"/>
    <dgm:cxn modelId="{926CF4AE-CFFB-4DA2-B440-8DF485349DF5}" type="presParOf" srcId="{D5C57CD1-4D74-4F91-9144-C340618A480F}" destId="{2B531BFB-0BC0-4FB6-9B9B-93DBE62E652B}" srcOrd="3" destOrd="0" presId="urn:microsoft.com/office/officeart/2009/3/layout/HorizontalOrganizationChart"/>
    <dgm:cxn modelId="{9D2CA3FB-5210-495C-8E8A-BD829B8630C1}" type="presParOf" srcId="{2B531BFB-0BC0-4FB6-9B9B-93DBE62E652B}" destId="{ADEBB860-9C07-4679-89A2-17D317123817}" srcOrd="0" destOrd="0" presId="urn:microsoft.com/office/officeart/2009/3/layout/HorizontalOrganizationChart"/>
    <dgm:cxn modelId="{5ACC25D3-EBC0-45FF-9A39-3EFDEA096A03}" type="presParOf" srcId="{ADEBB860-9C07-4679-89A2-17D317123817}" destId="{000BFCBD-9DAC-4955-A6F2-70214DF644D3}" srcOrd="0" destOrd="0" presId="urn:microsoft.com/office/officeart/2009/3/layout/HorizontalOrganizationChart"/>
    <dgm:cxn modelId="{DE70691B-5800-46DD-85DD-42E1558B87B3}" type="presParOf" srcId="{ADEBB860-9C07-4679-89A2-17D317123817}" destId="{02C8489B-4D9F-4A2A-8B0D-2EFEF75D1344}" srcOrd="1" destOrd="0" presId="urn:microsoft.com/office/officeart/2009/3/layout/HorizontalOrganizationChart"/>
    <dgm:cxn modelId="{C6C19611-C126-4862-971B-8EE5B4592A11}" type="presParOf" srcId="{2B531BFB-0BC0-4FB6-9B9B-93DBE62E652B}" destId="{E0FB2BC6-0052-44F0-A6D4-6911CC77945A}" srcOrd="1" destOrd="0" presId="urn:microsoft.com/office/officeart/2009/3/layout/HorizontalOrganizationChart"/>
    <dgm:cxn modelId="{7A9BFFDC-DA25-4DB2-9EC2-88230B4A669E}" type="presParOf" srcId="{2B531BFB-0BC0-4FB6-9B9B-93DBE62E652B}" destId="{20A38CE4-A1F7-44D2-83D7-D8FAB4B30E35}" srcOrd="2" destOrd="0" presId="urn:microsoft.com/office/officeart/2009/3/layout/HorizontalOrganizationChart"/>
    <dgm:cxn modelId="{4DF3AD0B-9E0F-418C-93F7-E64A171DB533}" type="presParOf" srcId="{D5C57CD1-4D74-4F91-9144-C340618A480F}" destId="{6FC96304-F39C-4B5E-B04D-0D380920520B}" srcOrd="4" destOrd="0" presId="urn:microsoft.com/office/officeart/2009/3/layout/HorizontalOrganizationChart"/>
    <dgm:cxn modelId="{47E1E09F-B3D1-416C-880B-7BD3FE53084C}" type="presParOf" srcId="{D5C57CD1-4D74-4F91-9144-C340618A480F}" destId="{783D7EAF-B90E-488C-8CE0-73D4D3CE02C3}" srcOrd="5" destOrd="0" presId="urn:microsoft.com/office/officeart/2009/3/layout/HorizontalOrganizationChart"/>
    <dgm:cxn modelId="{7B0BA8D6-4114-4D91-9B03-ABC474453CF6}" type="presParOf" srcId="{783D7EAF-B90E-488C-8CE0-73D4D3CE02C3}" destId="{0147ED5C-D822-4A67-B11B-866879F48CC0}" srcOrd="0" destOrd="0" presId="urn:microsoft.com/office/officeart/2009/3/layout/HorizontalOrganizationChart"/>
    <dgm:cxn modelId="{5C359C82-434E-45E1-902C-A737508BA2CC}" type="presParOf" srcId="{0147ED5C-D822-4A67-B11B-866879F48CC0}" destId="{C6D89B95-6E38-4502-8917-D50370515D7C}" srcOrd="0" destOrd="0" presId="urn:microsoft.com/office/officeart/2009/3/layout/HorizontalOrganizationChart"/>
    <dgm:cxn modelId="{B6898FC9-7255-40DD-9AF0-9A1FCFC2B5D2}" type="presParOf" srcId="{0147ED5C-D822-4A67-B11B-866879F48CC0}" destId="{76FC9D16-4D3C-4E60-B0D2-F176BE66B887}" srcOrd="1" destOrd="0" presId="urn:microsoft.com/office/officeart/2009/3/layout/HorizontalOrganizationChart"/>
    <dgm:cxn modelId="{601FFEC3-E09D-4817-8BD7-448A4A1CBC6A}" type="presParOf" srcId="{783D7EAF-B90E-488C-8CE0-73D4D3CE02C3}" destId="{3ECEE88C-743D-454F-AF40-06D79629D65F}" srcOrd="1" destOrd="0" presId="urn:microsoft.com/office/officeart/2009/3/layout/HorizontalOrganizationChart"/>
    <dgm:cxn modelId="{975F4C28-FBC6-4598-AF8E-7361ECCE69C9}" type="presParOf" srcId="{783D7EAF-B90E-488C-8CE0-73D4D3CE02C3}" destId="{33CA4F44-098A-4DB1-84A0-A38F43D63003}" srcOrd="2" destOrd="0" presId="urn:microsoft.com/office/officeart/2009/3/layout/HorizontalOrganizationChart"/>
    <dgm:cxn modelId="{4F0EE24D-CB1F-482B-8E72-28AE35C22278}" type="presParOf" srcId="{D5C57CD1-4D74-4F91-9144-C340618A480F}" destId="{08A8FC29-2501-40D8-841C-0992C7ADF96B}" srcOrd="6" destOrd="0" presId="urn:microsoft.com/office/officeart/2009/3/layout/HorizontalOrganizationChart"/>
    <dgm:cxn modelId="{BD032A31-A0D2-4001-BD5B-FDB4BB1A2A06}" type="presParOf" srcId="{D5C57CD1-4D74-4F91-9144-C340618A480F}" destId="{26F4BF12-E034-458E-8C7E-2AFB9406339C}" srcOrd="7" destOrd="0" presId="urn:microsoft.com/office/officeart/2009/3/layout/HorizontalOrganizationChart"/>
    <dgm:cxn modelId="{F18AD497-90C4-4632-9A82-00FC8A93FB95}" type="presParOf" srcId="{26F4BF12-E034-458E-8C7E-2AFB9406339C}" destId="{3DF7375A-D735-4F97-8240-65B52BD7768F}" srcOrd="0" destOrd="0" presId="urn:microsoft.com/office/officeart/2009/3/layout/HorizontalOrganizationChart"/>
    <dgm:cxn modelId="{2BAA5090-7BAB-45D4-A07D-1A386060B0C0}" type="presParOf" srcId="{3DF7375A-D735-4F97-8240-65B52BD7768F}" destId="{28042D28-C052-47C7-8BB1-196CCDE10400}" srcOrd="0" destOrd="0" presId="urn:microsoft.com/office/officeart/2009/3/layout/HorizontalOrganizationChart"/>
    <dgm:cxn modelId="{03CF6BF3-A79C-46D6-B373-B118BC88C240}" type="presParOf" srcId="{3DF7375A-D735-4F97-8240-65B52BD7768F}" destId="{3AFB3315-AAD7-4C2B-837B-7FB092440F93}" srcOrd="1" destOrd="0" presId="urn:microsoft.com/office/officeart/2009/3/layout/HorizontalOrganizationChart"/>
    <dgm:cxn modelId="{F6F51B43-25DD-49BD-809B-29FDC1FEEACA}" type="presParOf" srcId="{26F4BF12-E034-458E-8C7E-2AFB9406339C}" destId="{4DBA33B3-14FA-4F1A-83D3-DEF551BD87B3}" srcOrd="1" destOrd="0" presId="urn:microsoft.com/office/officeart/2009/3/layout/HorizontalOrganizationChart"/>
    <dgm:cxn modelId="{719246DC-FFDB-4A83-8758-519CA95D7885}" type="presParOf" srcId="{26F4BF12-E034-458E-8C7E-2AFB9406339C}" destId="{61F6A359-BDC3-4827-9B5D-EE65769133C5}" srcOrd="2" destOrd="0" presId="urn:microsoft.com/office/officeart/2009/3/layout/HorizontalOrganizationChart"/>
    <dgm:cxn modelId="{F81082F2-774C-430E-B586-B65374E7AFFC}" type="presParOf" srcId="{08BC891D-FE03-4202-8594-4BD0EE245630}" destId="{95D7107C-A202-461B-A70A-0CA1FA6C9E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21EBE-F1C2-426A-A6CC-CFBAFE2AA354}" type="doc">
      <dgm:prSet loTypeId="urn:microsoft.com/office/officeart/2005/8/layout/hierarchy2" loCatId="hierarchy" qsTypeId="urn:microsoft.com/office/officeart/2005/8/quickstyle/3d2#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145DB84-A50D-47E0-AD6E-C11A29270E4E}">
      <dgm:prSet custT="1"/>
      <dgm:spPr/>
      <dgm:t>
        <a:bodyPr/>
        <a:lstStyle/>
        <a:p>
          <a:pPr rtl="0"/>
          <a:r>
            <a:rPr kumimoji="1" lang="ru-RU" sz="1600" b="1" dirty="0">
              <a:latin typeface="Times New Roman" pitchFamily="18" charset="0"/>
              <a:cs typeface="Times New Roman" pitchFamily="18" charset="0"/>
            </a:rPr>
            <a:t>Теневая инфраструктура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325BD57-48B9-417D-A509-D9AC52B1225C}" type="parTrans" cxnId="{B2C32D4F-7914-4AE5-AFF9-51FB26D679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C3D0D7-DCA5-46BC-AF92-41FA954E9E8F}" type="sibTrans" cxnId="{B2C32D4F-7914-4AE5-AFF9-51FB26D679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F09204-5C85-472D-91CD-C6876C21E844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Частные преподаватели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7EBD01-9C93-4E1B-81E3-B99D07A61DF1}" type="parTrans" cxnId="{55D3184D-8CFB-44DB-9B30-C04673CE84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D26ED17-F4F0-4408-B441-C2A76BAFF247}" type="sibTrans" cxnId="{55D3184D-8CFB-44DB-9B30-C04673CE845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2107E54-399A-4EB8-999E-AD4AD968E4C9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Нелицензированные частные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C7843D-12BA-432F-9CF1-623F2D9F452E}" type="parTrans" cxnId="{94D6BB55-CB05-4106-A43D-4206238027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9CD3EB-8D3D-4734-893A-9654481FE7B9}" type="sibTrans" cxnId="{94D6BB55-CB05-4106-A43D-4206238027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349A63-E52D-4F28-8C32-59F38CE536AB}" type="pres">
      <dgm:prSet presAssocID="{14E21EBE-F1C2-426A-A6CC-CFBAFE2AA3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D4C462-3CF8-4CED-84A0-88D9239D0819}" type="pres">
      <dgm:prSet presAssocID="{6145DB84-A50D-47E0-AD6E-C11A29270E4E}" presName="root1" presStyleCnt="0"/>
      <dgm:spPr/>
    </dgm:pt>
    <dgm:pt modelId="{898FB68B-33B0-4201-8412-55E6ACC41046}" type="pres">
      <dgm:prSet presAssocID="{6145DB84-A50D-47E0-AD6E-C11A29270E4E}" presName="LevelOneTextNode" presStyleLbl="node0" presStyleIdx="0" presStyleCnt="1" custScaleX="139029">
        <dgm:presLayoutVars>
          <dgm:chPref val="3"/>
        </dgm:presLayoutVars>
      </dgm:prSet>
      <dgm:spPr/>
    </dgm:pt>
    <dgm:pt modelId="{837E56C5-54C5-4866-86C3-2E6F5F17157A}" type="pres">
      <dgm:prSet presAssocID="{6145DB84-A50D-47E0-AD6E-C11A29270E4E}" presName="level2hierChild" presStyleCnt="0"/>
      <dgm:spPr/>
    </dgm:pt>
    <dgm:pt modelId="{E08FEA20-82BE-477E-A5BE-0804FCFE9ACC}" type="pres">
      <dgm:prSet presAssocID="{C27EBD01-9C93-4E1B-81E3-B99D07A61DF1}" presName="conn2-1" presStyleLbl="parChTrans1D2" presStyleIdx="0" presStyleCnt="2"/>
      <dgm:spPr/>
    </dgm:pt>
    <dgm:pt modelId="{7164434A-2091-4969-8104-693C01B7A8F4}" type="pres">
      <dgm:prSet presAssocID="{C27EBD01-9C93-4E1B-81E3-B99D07A61DF1}" presName="connTx" presStyleLbl="parChTrans1D2" presStyleIdx="0" presStyleCnt="2"/>
      <dgm:spPr/>
    </dgm:pt>
    <dgm:pt modelId="{79A075B9-A5A2-4443-9C3F-AE42A5E3AD12}" type="pres">
      <dgm:prSet presAssocID="{EFF09204-5C85-472D-91CD-C6876C21E844}" presName="root2" presStyleCnt="0"/>
      <dgm:spPr/>
    </dgm:pt>
    <dgm:pt modelId="{6E50A63B-DFCA-4EEB-A24D-4DEC5B618506}" type="pres">
      <dgm:prSet presAssocID="{EFF09204-5C85-472D-91CD-C6876C21E844}" presName="LevelTwoTextNode" presStyleLbl="node2" presStyleIdx="0" presStyleCnt="2">
        <dgm:presLayoutVars>
          <dgm:chPref val="3"/>
        </dgm:presLayoutVars>
      </dgm:prSet>
      <dgm:spPr/>
    </dgm:pt>
    <dgm:pt modelId="{B15AEF1A-16D8-48B7-B783-B66BEEA2694D}" type="pres">
      <dgm:prSet presAssocID="{EFF09204-5C85-472D-91CD-C6876C21E844}" presName="level3hierChild" presStyleCnt="0"/>
      <dgm:spPr/>
    </dgm:pt>
    <dgm:pt modelId="{3E77C270-3A2E-47E3-8FCF-4323DD61595C}" type="pres">
      <dgm:prSet presAssocID="{B9C7843D-12BA-432F-9CF1-623F2D9F452E}" presName="conn2-1" presStyleLbl="parChTrans1D2" presStyleIdx="1" presStyleCnt="2"/>
      <dgm:spPr/>
    </dgm:pt>
    <dgm:pt modelId="{783E9EA6-7CB8-4574-9F8C-FE0A3E31053D}" type="pres">
      <dgm:prSet presAssocID="{B9C7843D-12BA-432F-9CF1-623F2D9F452E}" presName="connTx" presStyleLbl="parChTrans1D2" presStyleIdx="1" presStyleCnt="2"/>
      <dgm:spPr/>
    </dgm:pt>
    <dgm:pt modelId="{2D3B022B-7B75-4C3A-9036-E7B04400FA74}" type="pres">
      <dgm:prSet presAssocID="{82107E54-399A-4EB8-999E-AD4AD968E4C9}" presName="root2" presStyleCnt="0"/>
      <dgm:spPr/>
    </dgm:pt>
    <dgm:pt modelId="{D1D44AF0-49BF-43B6-B078-CE21C5E34CFC}" type="pres">
      <dgm:prSet presAssocID="{82107E54-399A-4EB8-999E-AD4AD968E4C9}" presName="LevelTwoTextNode" presStyleLbl="node2" presStyleIdx="1" presStyleCnt="2">
        <dgm:presLayoutVars>
          <dgm:chPref val="3"/>
        </dgm:presLayoutVars>
      </dgm:prSet>
      <dgm:spPr/>
    </dgm:pt>
    <dgm:pt modelId="{36C732DB-7EDA-44EA-A3A4-F2C434F4FC49}" type="pres">
      <dgm:prSet presAssocID="{82107E54-399A-4EB8-999E-AD4AD968E4C9}" presName="level3hierChild" presStyleCnt="0"/>
      <dgm:spPr/>
    </dgm:pt>
  </dgm:ptLst>
  <dgm:cxnLst>
    <dgm:cxn modelId="{AC3BC40A-19EB-4EF3-B748-427475E67D83}" type="presOf" srcId="{6145DB84-A50D-47E0-AD6E-C11A29270E4E}" destId="{898FB68B-33B0-4201-8412-55E6ACC41046}" srcOrd="0" destOrd="0" presId="urn:microsoft.com/office/officeart/2005/8/layout/hierarchy2"/>
    <dgm:cxn modelId="{A55BED10-D248-4B91-8A1B-41896CE27F19}" type="presOf" srcId="{B9C7843D-12BA-432F-9CF1-623F2D9F452E}" destId="{3E77C270-3A2E-47E3-8FCF-4323DD61595C}" srcOrd="0" destOrd="0" presId="urn:microsoft.com/office/officeart/2005/8/layout/hierarchy2"/>
    <dgm:cxn modelId="{D76C7213-4BD6-4C74-B745-0CDF47B9BE15}" type="presOf" srcId="{B9C7843D-12BA-432F-9CF1-623F2D9F452E}" destId="{783E9EA6-7CB8-4574-9F8C-FE0A3E31053D}" srcOrd="1" destOrd="0" presId="urn:microsoft.com/office/officeart/2005/8/layout/hierarchy2"/>
    <dgm:cxn modelId="{583FE332-03DF-4D72-9CAF-CC85454D3413}" type="presOf" srcId="{EFF09204-5C85-472D-91CD-C6876C21E844}" destId="{6E50A63B-DFCA-4EEB-A24D-4DEC5B618506}" srcOrd="0" destOrd="0" presId="urn:microsoft.com/office/officeart/2005/8/layout/hierarchy2"/>
    <dgm:cxn modelId="{55D3184D-8CFB-44DB-9B30-C04673CE8453}" srcId="{6145DB84-A50D-47E0-AD6E-C11A29270E4E}" destId="{EFF09204-5C85-472D-91CD-C6876C21E844}" srcOrd="0" destOrd="0" parTransId="{C27EBD01-9C93-4E1B-81E3-B99D07A61DF1}" sibTransId="{ED26ED17-F4F0-4408-B441-C2A76BAFF247}"/>
    <dgm:cxn modelId="{B2C32D4F-7914-4AE5-AFF9-51FB26D67980}" srcId="{14E21EBE-F1C2-426A-A6CC-CFBAFE2AA354}" destId="{6145DB84-A50D-47E0-AD6E-C11A29270E4E}" srcOrd="0" destOrd="0" parTransId="{4325BD57-48B9-417D-A509-D9AC52B1225C}" sibTransId="{B4C3D0D7-DCA5-46BC-AF92-41FA954E9E8F}"/>
    <dgm:cxn modelId="{94D6BB55-CB05-4106-A43D-4206238027AB}" srcId="{6145DB84-A50D-47E0-AD6E-C11A29270E4E}" destId="{82107E54-399A-4EB8-999E-AD4AD968E4C9}" srcOrd="1" destOrd="0" parTransId="{B9C7843D-12BA-432F-9CF1-623F2D9F452E}" sibTransId="{E69CD3EB-8D3D-4734-893A-9654481FE7B9}"/>
    <dgm:cxn modelId="{7789D655-C0A6-4128-8A6D-B745F9B1F05A}" type="presOf" srcId="{C27EBD01-9C93-4E1B-81E3-B99D07A61DF1}" destId="{E08FEA20-82BE-477E-A5BE-0804FCFE9ACC}" srcOrd="0" destOrd="0" presId="urn:microsoft.com/office/officeart/2005/8/layout/hierarchy2"/>
    <dgm:cxn modelId="{8A9B3657-83B9-46EC-B62D-39D54AACAD85}" type="presOf" srcId="{14E21EBE-F1C2-426A-A6CC-CFBAFE2AA354}" destId="{C8349A63-E52D-4F28-8C32-59F38CE536AB}" srcOrd="0" destOrd="0" presId="urn:microsoft.com/office/officeart/2005/8/layout/hierarchy2"/>
    <dgm:cxn modelId="{56B6009A-27F6-44D8-94D1-790F8FE4226A}" type="presOf" srcId="{82107E54-399A-4EB8-999E-AD4AD968E4C9}" destId="{D1D44AF0-49BF-43B6-B078-CE21C5E34CFC}" srcOrd="0" destOrd="0" presId="urn:microsoft.com/office/officeart/2005/8/layout/hierarchy2"/>
    <dgm:cxn modelId="{C4B1A9C2-DC63-4855-9755-6D2DFDF2D95C}" type="presOf" srcId="{C27EBD01-9C93-4E1B-81E3-B99D07A61DF1}" destId="{7164434A-2091-4969-8104-693C01B7A8F4}" srcOrd="1" destOrd="0" presId="urn:microsoft.com/office/officeart/2005/8/layout/hierarchy2"/>
    <dgm:cxn modelId="{165BF11A-A572-4C0A-99B2-22DF39E0100C}" type="presParOf" srcId="{C8349A63-E52D-4F28-8C32-59F38CE536AB}" destId="{B6D4C462-3CF8-4CED-84A0-88D9239D0819}" srcOrd="0" destOrd="0" presId="urn:microsoft.com/office/officeart/2005/8/layout/hierarchy2"/>
    <dgm:cxn modelId="{E43CC592-D259-4C2C-BC80-E1D42CE577F2}" type="presParOf" srcId="{B6D4C462-3CF8-4CED-84A0-88D9239D0819}" destId="{898FB68B-33B0-4201-8412-55E6ACC41046}" srcOrd="0" destOrd="0" presId="urn:microsoft.com/office/officeart/2005/8/layout/hierarchy2"/>
    <dgm:cxn modelId="{0AAEABD5-03E9-4670-A72E-433E3C3A71A2}" type="presParOf" srcId="{B6D4C462-3CF8-4CED-84A0-88D9239D0819}" destId="{837E56C5-54C5-4866-86C3-2E6F5F17157A}" srcOrd="1" destOrd="0" presId="urn:microsoft.com/office/officeart/2005/8/layout/hierarchy2"/>
    <dgm:cxn modelId="{4873C35F-D3CF-4516-8E94-68BE75A24ADD}" type="presParOf" srcId="{837E56C5-54C5-4866-86C3-2E6F5F17157A}" destId="{E08FEA20-82BE-477E-A5BE-0804FCFE9ACC}" srcOrd="0" destOrd="0" presId="urn:microsoft.com/office/officeart/2005/8/layout/hierarchy2"/>
    <dgm:cxn modelId="{E89CC821-59A8-4BDA-A937-BFE07F92FE74}" type="presParOf" srcId="{E08FEA20-82BE-477E-A5BE-0804FCFE9ACC}" destId="{7164434A-2091-4969-8104-693C01B7A8F4}" srcOrd="0" destOrd="0" presId="urn:microsoft.com/office/officeart/2005/8/layout/hierarchy2"/>
    <dgm:cxn modelId="{B02E30CE-2BD6-4861-9C1F-8EF3332B89B0}" type="presParOf" srcId="{837E56C5-54C5-4866-86C3-2E6F5F17157A}" destId="{79A075B9-A5A2-4443-9C3F-AE42A5E3AD12}" srcOrd="1" destOrd="0" presId="urn:microsoft.com/office/officeart/2005/8/layout/hierarchy2"/>
    <dgm:cxn modelId="{3876017D-CF64-4ACF-847A-C1FE31DBAB73}" type="presParOf" srcId="{79A075B9-A5A2-4443-9C3F-AE42A5E3AD12}" destId="{6E50A63B-DFCA-4EEB-A24D-4DEC5B618506}" srcOrd="0" destOrd="0" presId="urn:microsoft.com/office/officeart/2005/8/layout/hierarchy2"/>
    <dgm:cxn modelId="{86B624BE-8BA3-497F-9F05-6F37B69EC75D}" type="presParOf" srcId="{79A075B9-A5A2-4443-9C3F-AE42A5E3AD12}" destId="{B15AEF1A-16D8-48B7-B783-B66BEEA2694D}" srcOrd="1" destOrd="0" presId="urn:microsoft.com/office/officeart/2005/8/layout/hierarchy2"/>
    <dgm:cxn modelId="{6969A4F5-B269-4B9B-89D9-A9DC04FEC9BA}" type="presParOf" srcId="{837E56C5-54C5-4866-86C3-2E6F5F17157A}" destId="{3E77C270-3A2E-47E3-8FCF-4323DD61595C}" srcOrd="2" destOrd="0" presId="urn:microsoft.com/office/officeart/2005/8/layout/hierarchy2"/>
    <dgm:cxn modelId="{7FC1A087-74B8-496C-AF06-185BE4A9FCE0}" type="presParOf" srcId="{3E77C270-3A2E-47E3-8FCF-4323DD61595C}" destId="{783E9EA6-7CB8-4574-9F8C-FE0A3E31053D}" srcOrd="0" destOrd="0" presId="urn:microsoft.com/office/officeart/2005/8/layout/hierarchy2"/>
    <dgm:cxn modelId="{A938C5F2-3A89-4EFC-A79C-DC8C7301D4A0}" type="presParOf" srcId="{837E56C5-54C5-4866-86C3-2E6F5F17157A}" destId="{2D3B022B-7B75-4C3A-9036-E7B04400FA74}" srcOrd="3" destOrd="0" presId="urn:microsoft.com/office/officeart/2005/8/layout/hierarchy2"/>
    <dgm:cxn modelId="{6C9229EF-1E4E-4BF3-9879-B87C556B609F}" type="presParOf" srcId="{2D3B022B-7B75-4C3A-9036-E7B04400FA74}" destId="{D1D44AF0-49BF-43B6-B078-CE21C5E34CFC}" srcOrd="0" destOrd="0" presId="urn:microsoft.com/office/officeart/2005/8/layout/hierarchy2"/>
    <dgm:cxn modelId="{D964B988-8391-4606-98B5-9E7DEAEC9868}" type="presParOf" srcId="{2D3B022B-7B75-4C3A-9036-E7B04400FA74}" destId="{36C732DB-7EDA-44EA-A3A4-F2C434F4FC49}" srcOrd="1" destOrd="0" presId="urn:microsoft.com/office/officeart/2005/8/layout/hierarchy2"/>
  </dgm:cxnLst>
  <dgm:bg>
    <a:solidFill>
      <a:schemeClr val="bg1">
        <a:lumMod val="85000"/>
      </a:schemeClr>
    </a:solidFill>
    <a:effectLst>
      <a:glow rad="101600">
        <a:schemeClr val="bg1">
          <a:lumMod val="75000"/>
          <a:alpha val="60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A615E-19C1-4FFE-A542-26CEA12C154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8ECAF70-892C-4FF3-838F-9144E149741D}">
      <dgm:prSet custT="1"/>
      <dgm:spPr/>
      <dgm:t>
        <a:bodyPr/>
        <a:lstStyle/>
        <a:p>
          <a:pPr rtl="0"/>
          <a:r>
            <a:rPr kumimoji="1" lang="ru-RU" sz="1600" b="1" dirty="0">
              <a:latin typeface="Times New Roman" pitchFamily="18" charset="0"/>
              <a:cs typeface="Times New Roman" pitchFamily="18" charset="0"/>
            </a:rPr>
            <a:t>Учредители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84952A5-E6CE-443C-94B4-CDB8F75D944C}" type="parTrans" cxnId="{28EDF2E1-3260-4D5C-B2D7-6165A878B8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845E0-58B6-42F2-BC1B-5DCAE11D06C7}" type="sibTrans" cxnId="{28EDF2E1-3260-4D5C-B2D7-6165A878B8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EBB3D7-9427-4A2A-A9E4-8B81D901F12E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Ведомства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65D81D-EB30-4C37-82E7-792B9BEB92A7}" type="parTrans" cxnId="{4A5E104C-EE3D-4E4D-A440-A7F82A8724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F4030B-AC5F-4F9F-AEC0-2D321D80AE30}" type="sibTrans" cxnId="{4A5E104C-EE3D-4E4D-A440-A7F82A8724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10A294-0B31-4476-9656-712D8168523B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образование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851D73-7EEE-421F-B1A4-74A4CFB74301}" type="parTrans" cxnId="{FFDA4AF2-4659-4B3C-85E8-4C26A164B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92140F-B686-42C7-B72B-C934B2F340CC}" type="sibTrans" cxnId="{FFDA4AF2-4659-4B3C-85E8-4C26A164B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FA8D0E-8DE1-4626-BC1E-3A2150B0FD45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культура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133CF0-4E7E-4921-9E8F-FE67422C636E}" type="parTrans" cxnId="{D90B2055-1108-4FCE-A958-00A893505C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CB831D-03A9-40FB-AA70-C80E570475E4}" type="sibTrans" cxnId="{D90B2055-1108-4FCE-A958-00A893505C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59E13E9-E93A-4AE2-B437-3072B32F0CE9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молодежная политика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15A034-C20D-4167-97F3-E3E95B69E44D}" type="parTrans" cxnId="{792CCD80-B438-4616-993B-B0C1BC7B97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71F7F-2333-4BF7-895A-031CBFEC50F1}" type="sibTrans" cxnId="{792CCD80-B438-4616-993B-B0C1BC7B97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90B9C7-3651-4EB5-9F3A-FF28887E88CE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B25E32-32F2-4B40-91CB-F2F3875B2465}" type="parTrans" cxnId="{03C5BEC6-B6A7-4CC1-B5FE-D91129DCCB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1745CB-87C6-4535-885B-B3CF0BBDE254}" type="sibTrans" cxnId="{03C5BEC6-B6A7-4CC1-B5FE-D91129DCCBA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31092C-E7C2-4C06-A55F-A92AA1EF16A7}">
      <dgm:prSet/>
      <dgm:spPr/>
      <dgm:t>
        <a:bodyPr/>
        <a:lstStyle/>
        <a:p>
          <a:pPr rtl="0"/>
          <a:r>
            <a:rPr kumimoji="1" lang="ru-RU" dirty="0">
              <a:latin typeface="Times New Roman" pitchFamily="18" charset="0"/>
              <a:cs typeface="Times New Roman" pitchFamily="18" charset="0"/>
            </a:rPr>
            <a:t>Корпорации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82254E-9541-4EBF-922C-076E4607660C}" type="parTrans" cxnId="{AF019194-6C2F-4B5E-B88A-435625D1AD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C45611-599A-4A20-A182-24F5F50526FC}" type="sibTrans" cxnId="{AF019194-6C2F-4B5E-B88A-435625D1AD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B12017-395C-457F-B0CE-A05F0BC474F7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спорт</a:t>
          </a:r>
        </a:p>
      </dgm:t>
    </dgm:pt>
    <dgm:pt modelId="{3EFED326-D3C4-4051-A9D6-C900F9902191}" type="parTrans" cxnId="{D5DFE8E8-537F-4F3B-9F67-260C8B7B3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68C299-7D92-4B87-809D-BC453BED4A22}" type="sibTrans" cxnId="{D5DFE8E8-537F-4F3B-9F67-260C8B7B3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D30A44-381C-4BBA-85AA-82C103DD58EF}" type="pres">
      <dgm:prSet presAssocID="{F36A615E-19C1-4FFE-A542-26CEA12C15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CD56DF-3FC2-4295-95AD-DEE1B3F3731E}" type="pres">
      <dgm:prSet presAssocID="{58ECAF70-892C-4FF3-838F-9144E149741D}" presName="hierRoot1" presStyleCnt="0"/>
      <dgm:spPr/>
    </dgm:pt>
    <dgm:pt modelId="{B68A8A77-3AE5-47EE-B00A-63A977AE1432}" type="pres">
      <dgm:prSet presAssocID="{58ECAF70-892C-4FF3-838F-9144E149741D}" presName="composite" presStyleCnt="0"/>
      <dgm:spPr/>
    </dgm:pt>
    <dgm:pt modelId="{C99811F7-F4CC-430E-B9EB-F51F8D286B90}" type="pres">
      <dgm:prSet presAssocID="{58ECAF70-892C-4FF3-838F-9144E149741D}" presName="background" presStyleLbl="node0" presStyleIdx="0" presStyleCnt="1"/>
      <dgm:spPr/>
    </dgm:pt>
    <dgm:pt modelId="{6360EEB0-4F0E-44EF-BAC7-2A6CF7A253A5}" type="pres">
      <dgm:prSet presAssocID="{58ECAF70-892C-4FF3-838F-9144E149741D}" presName="text" presStyleLbl="fgAcc0" presStyleIdx="0" presStyleCnt="1" custScaleX="189978">
        <dgm:presLayoutVars>
          <dgm:chPref val="3"/>
        </dgm:presLayoutVars>
      </dgm:prSet>
      <dgm:spPr/>
    </dgm:pt>
    <dgm:pt modelId="{74B68C46-2FB7-4D3F-A47B-B779CBD200FB}" type="pres">
      <dgm:prSet presAssocID="{58ECAF70-892C-4FF3-838F-9144E149741D}" presName="hierChild2" presStyleCnt="0"/>
      <dgm:spPr/>
    </dgm:pt>
    <dgm:pt modelId="{8F4FE11D-DDDA-4BE9-B106-A2B634145871}" type="pres">
      <dgm:prSet presAssocID="{9B65D81D-EB30-4C37-82E7-792B9BEB92A7}" presName="Name10" presStyleLbl="parChTrans1D2" presStyleIdx="0" presStyleCnt="3"/>
      <dgm:spPr/>
    </dgm:pt>
    <dgm:pt modelId="{CAFEC1B0-2460-4BDC-95D1-CC2C9C85D40A}" type="pres">
      <dgm:prSet presAssocID="{CAEBB3D7-9427-4A2A-A9E4-8B81D901F12E}" presName="hierRoot2" presStyleCnt="0"/>
      <dgm:spPr/>
    </dgm:pt>
    <dgm:pt modelId="{54D84B2F-D399-4DF1-86BA-D3477F55B4C2}" type="pres">
      <dgm:prSet presAssocID="{CAEBB3D7-9427-4A2A-A9E4-8B81D901F12E}" presName="composite2" presStyleCnt="0"/>
      <dgm:spPr/>
    </dgm:pt>
    <dgm:pt modelId="{66ACC38C-7D8F-4E66-B310-FE0ECEEABABA}" type="pres">
      <dgm:prSet presAssocID="{CAEBB3D7-9427-4A2A-A9E4-8B81D901F12E}" presName="background2" presStyleLbl="node2" presStyleIdx="0" presStyleCnt="3"/>
      <dgm:spPr/>
    </dgm:pt>
    <dgm:pt modelId="{8A50FCCF-1B5F-41B4-A388-0B032D62DCA4}" type="pres">
      <dgm:prSet presAssocID="{CAEBB3D7-9427-4A2A-A9E4-8B81D901F12E}" presName="text2" presStyleLbl="fgAcc2" presStyleIdx="0" presStyleCnt="3">
        <dgm:presLayoutVars>
          <dgm:chPref val="3"/>
        </dgm:presLayoutVars>
      </dgm:prSet>
      <dgm:spPr/>
    </dgm:pt>
    <dgm:pt modelId="{DBBEF4BB-B732-48BA-9FCC-8D4659A3F527}" type="pres">
      <dgm:prSet presAssocID="{CAEBB3D7-9427-4A2A-A9E4-8B81D901F12E}" presName="hierChild3" presStyleCnt="0"/>
      <dgm:spPr/>
    </dgm:pt>
    <dgm:pt modelId="{734EE307-7489-4B9D-AF1D-C64926805574}" type="pres">
      <dgm:prSet presAssocID="{B0851D73-7EEE-421F-B1A4-74A4CFB74301}" presName="Name17" presStyleLbl="parChTrans1D3" presStyleIdx="0" presStyleCnt="4"/>
      <dgm:spPr/>
    </dgm:pt>
    <dgm:pt modelId="{C33BE46E-0AB0-4528-A759-F3787B5FEADC}" type="pres">
      <dgm:prSet presAssocID="{2510A294-0B31-4476-9656-712D8168523B}" presName="hierRoot3" presStyleCnt="0"/>
      <dgm:spPr/>
    </dgm:pt>
    <dgm:pt modelId="{EA398B9E-18B9-4043-AAD3-BDC4FE10D122}" type="pres">
      <dgm:prSet presAssocID="{2510A294-0B31-4476-9656-712D8168523B}" presName="composite3" presStyleCnt="0"/>
      <dgm:spPr/>
    </dgm:pt>
    <dgm:pt modelId="{01C9B4C3-D0BA-49CC-8502-C6AE453EDDB4}" type="pres">
      <dgm:prSet presAssocID="{2510A294-0B31-4476-9656-712D8168523B}" presName="background3" presStyleLbl="node3" presStyleIdx="0" presStyleCnt="4"/>
      <dgm:spPr/>
    </dgm:pt>
    <dgm:pt modelId="{F746524B-2E20-4594-B902-E2D9E7887ABF}" type="pres">
      <dgm:prSet presAssocID="{2510A294-0B31-4476-9656-712D8168523B}" presName="text3" presStyleLbl="fgAcc3" presStyleIdx="0" presStyleCnt="4">
        <dgm:presLayoutVars>
          <dgm:chPref val="3"/>
        </dgm:presLayoutVars>
      </dgm:prSet>
      <dgm:spPr/>
    </dgm:pt>
    <dgm:pt modelId="{70C50C32-4F50-46FD-9F25-FBF1F98B254D}" type="pres">
      <dgm:prSet presAssocID="{2510A294-0B31-4476-9656-712D8168523B}" presName="hierChild4" presStyleCnt="0"/>
      <dgm:spPr/>
    </dgm:pt>
    <dgm:pt modelId="{F2120921-DC00-4C1A-9264-C198F4506A6E}" type="pres">
      <dgm:prSet presAssocID="{2A133CF0-4E7E-4921-9E8F-FE67422C636E}" presName="Name17" presStyleLbl="parChTrans1D3" presStyleIdx="1" presStyleCnt="4"/>
      <dgm:spPr/>
    </dgm:pt>
    <dgm:pt modelId="{D1101DC5-CE54-47FC-A474-4C9A77F111B5}" type="pres">
      <dgm:prSet presAssocID="{B4FA8D0E-8DE1-4626-BC1E-3A2150B0FD45}" presName="hierRoot3" presStyleCnt="0"/>
      <dgm:spPr/>
    </dgm:pt>
    <dgm:pt modelId="{FEEBC961-6939-4E2F-A757-3BBE96F42563}" type="pres">
      <dgm:prSet presAssocID="{B4FA8D0E-8DE1-4626-BC1E-3A2150B0FD45}" presName="composite3" presStyleCnt="0"/>
      <dgm:spPr/>
    </dgm:pt>
    <dgm:pt modelId="{79F8733F-9145-477B-895C-029613673C65}" type="pres">
      <dgm:prSet presAssocID="{B4FA8D0E-8DE1-4626-BC1E-3A2150B0FD45}" presName="background3" presStyleLbl="node3" presStyleIdx="1" presStyleCnt="4"/>
      <dgm:spPr/>
    </dgm:pt>
    <dgm:pt modelId="{F12012DE-4ECC-4DCE-8636-0FDABEAFF3F1}" type="pres">
      <dgm:prSet presAssocID="{B4FA8D0E-8DE1-4626-BC1E-3A2150B0FD45}" presName="text3" presStyleLbl="fgAcc3" presStyleIdx="1" presStyleCnt="4">
        <dgm:presLayoutVars>
          <dgm:chPref val="3"/>
        </dgm:presLayoutVars>
      </dgm:prSet>
      <dgm:spPr/>
    </dgm:pt>
    <dgm:pt modelId="{3533DC3F-E3B5-433F-B3F3-6F9DE980449F}" type="pres">
      <dgm:prSet presAssocID="{B4FA8D0E-8DE1-4626-BC1E-3A2150B0FD45}" presName="hierChild4" presStyleCnt="0"/>
      <dgm:spPr/>
    </dgm:pt>
    <dgm:pt modelId="{A28EFDE3-C5FA-4D69-A8CF-C3D13B6BB0E7}" type="pres">
      <dgm:prSet presAssocID="{3EFED326-D3C4-4051-A9D6-C900F9902191}" presName="Name17" presStyleLbl="parChTrans1D3" presStyleIdx="2" presStyleCnt="4"/>
      <dgm:spPr/>
    </dgm:pt>
    <dgm:pt modelId="{9FC25560-DB07-4C39-8DF5-A208CC2E8DF2}" type="pres">
      <dgm:prSet presAssocID="{A1B12017-395C-457F-B0CE-A05F0BC474F7}" presName="hierRoot3" presStyleCnt="0"/>
      <dgm:spPr/>
    </dgm:pt>
    <dgm:pt modelId="{999C2127-72C2-4828-A419-2FBB4E7ED11D}" type="pres">
      <dgm:prSet presAssocID="{A1B12017-395C-457F-B0CE-A05F0BC474F7}" presName="composite3" presStyleCnt="0"/>
      <dgm:spPr/>
    </dgm:pt>
    <dgm:pt modelId="{2218A0E2-CFBC-4127-BB7E-235877B627C2}" type="pres">
      <dgm:prSet presAssocID="{A1B12017-395C-457F-B0CE-A05F0BC474F7}" presName="background3" presStyleLbl="node3" presStyleIdx="2" presStyleCnt="4"/>
      <dgm:spPr/>
    </dgm:pt>
    <dgm:pt modelId="{6D438BB0-95F6-4ECC-ACD5-EFD2E637B31D}" type="pres">
      <dgm:prSet presAssocID="{A1B12017-395C-457F-B0CE-A05F0BC474F7}" presName="text3" presStyleLbl="fgAcc3" presStyleIdx="2" presStyleCnt="4">
        <dgm:presLayoutVars>
          <dgm:chPref val="3"/>
        </dgm:presLayoutVars>
      </dgm:prSet>
      <dgm:spPr/>
    </dgm:pt>
    <dgm:pt modelId="{1E2E2BD2-E0A4-4019-99FE-AD754848439E}" type="pres">
      <dgm:prSet presAssocID="{A1B12017-395C-457F-B0CE-A05F0BC474F7}" presName="hierChild4" presStyleCnt="0"/>
      <dgm:spPr/>
    </dgm:pt>
    <dgm:pt modelId="{57277564-DB59-4A4D-B4DC-CD4A1D75767F}" type="pres">
      <dgm:prSet presAssocID="{1215A034-C20D-4167-97F3-E3E95B69E44D}" presName="Name17" presStyleLbl="parChTrans1D3" presStyleIdx="3" presStyleCnt="4"/>
      <dgm:spPr/>
    </dgm:pt>
    <dgm:pt modelId="{7003DF53-587A-46EE-A802-32785365E6D2}" type="pres">
      <dgm:prSet presAssocID="{D59E13E9-E93A-4AE2-B437-3072B32F0CE9}" presName="hierRoot3" presStyleCnt="0"/>
      <dgm:spPr/>
    </dgm:pt>
    <dgm:pt modelId="{ED8EA973-0599-42A4-87A3-CB1301C111BF}" type="pres">
      <dgm:prSet presAssocID="{D59E13E9-E93A-4AE2-B437-3072B32F0CE9}" presName="composite3" presStyleCnt="0"/>
      <dgm:spPr/>
    </dgm:pt>
    <dgm:pt modelId="{D77F7577-BD22-4F13-BE55-DD38B2D3C7DC}" type="pres">
      <dgm:prSet presAssocID="{D59E13E9-E93A-4AE2-B437-3072B32F0CE9}" presName="background3" presStyleLbl="node3" presStyleIdx="3" presStyleCnt="4"/>
      <dgm:spPr/>
    </dgm:pt>
    <dgm:pt modelId="{F8639EA0-E715-4CB2-8475-3779A4B1065E}" type="pres">
      <dgm:prSet presAssocID="{D59E13E9-E93A-4AE2-B437-3072B32F0CE9}" presName="text3" presStyleLbl="fgAcc3" presStyleIdx="3" presStyleCnt="4">
        <dgm:presLayoutVars>
          <dgm:chPref val="3"/>
        </dgm:presLayoutVars>
      </dgm:prSet>
      <dgm:spPr/>
    </dgm:pt>
    <dgm:pt modelId="{17805769-39B1-4D70-B2CC-B3FC8ADBF9A2}" type="pres">
      <dgm:prSet presAssocID="{D59E13E9-E93A-4AE2-B437-3072B32F0CE9}" presName="hierChild4" presStyleCnt="0"/>
      <dgm:spPr/>
    </dgm:pt>
    <dgm:pt modelId="{28982D6F-22CD-49E0-B154-DA18A1D87F4C}" type="pres">
      <dgm:prSet presAssocID="{E5B25E32-32F2-4B40-91CB-F2F3875B2465}" presName="Name10" presStyleLbl="parChTrans1D2" presStyleIdx="1" presStyleCnt="3"/>
      <dgm:spPr/>
    </dgm:pt>
    <dgm:pt modelId="{ED05BD9F-FB7D-48E1-93FC-B7527AF329CA}" type="pres">
      <dgm:prSet presAssocID="{4890B9C7-3651-4EB5-9F3A-FF28887E88CE}" presName="hierRoot2" presStyleCnt="0"/>
      <dgm:spPr/>
    </dgm:pt>
    <dgm:pt modelId="{59B8B28B-F98C-46D1-87E9-50C9349100E4}" type="pres">
      <dgm:prSet presAssocID="{4890B9C7-3651-4EB5-9F3A-FF28887E88CE}" presName="composite2" presStyleCnt="0"/>
      <dgm:spPr/>
    </dgm:pt>
    <dgm:pt modelId="{27F2A887-9214-4783-8A4F-BC4DDA4B3C6A}" type="pres">
      <dgm:prSet presAssocID="{4890B9C7-3651-4EB5-9F3A-FF28887E88CE}" presName="background2" presStyleLbl="node2" presStyleIdx="1" presStyleCnt="3"/>
      <dgm:spPr/>
    </dgm:pt>
    <dgm:pt modelId="{4F126D76-ACDD-42AB-B7D4-51158E366627}" type="pres">
      <dgm:prSet presAssocID="{4890B9C7-3651-4EB5-9F3A-FF28887E88CE}" presName="text2" presStyleLbl="fgAcc2" presStyleIdx="1" presStyleCnt="3">
        <dgm:presLayoutVars>
          <dgm:chPref val="3"/>
        </dgm:presLayoutVars>
      </dgm:prSet>
      <dgm:spPr/>
    </dgm:pt>
    <dgm:pt modelId="{A81894D4-551A-45ED-AC31-85F74B431E4C}" type="pres">
      <dgm:prSet presAssocID="{4890B9C7-3651-4EB5-9F3A-FF28887E88CE}" presName="hierChild3" presStyleCnt="0"/>
      <dgm:spPr/>
    </dgm:pt>
    <dgm:pt modelId="{2787E24F-27AB-4A9B-AF65-7CDAB44E2813}" type="pres">
      <dgm:prSet presAssocID="{4F82254E-9541-4EBF-922C-076E4607660C}" presName="Name10" presStyleLbl="parChTrans1D2" presStyleIdx="2" presStyleCnt="3"/>
      <dgm:spPr/>
    </dgm:pt>
    <dgm:pt modelId="{C29AB302-D099-4C8F-84C0-99B12DBFCD9F}" type="pres">
      <dgm:prSet presAssocID="{EC31092C-E7C2-4C06-A55F-A92AA1EF16A7}" presName="hierRoot2" presStyleCnt="0"/>
      <dgm:spPr/>
    </dgm:pt>
    <dgm:pt modelId="{E8FFD8C9-EC3B-4910-BFA7-74B52830CADA}" type="pres">
      <dgm:prSet presAssocID="{EC31092C-E7C2-4C06-A55F-A92AA1EF16A7}" presName="composite2" presStyleCnt="0"/>
      <dgm:spPr/>
    </dgm:pt>
    <dgm:pt modelId="{6BFCEE20-1918-4634-B030-81AE8C5A5441}" type="pres">
      <dgm:prSet presAssocID="{EC31092C-E7C2-4C06-A55F-A92AA1EF16A7}" presName="background2" presStyleLbl="node2" presStyleIdx="2" presStyleCnt="3"/>
      <dgm:spPr/>
    </dgm:pt>
    <dgm:pt modelId="{536930F5-C7B8-4380-A824-34909C283E32}" type="pres">
      <dgm:prSet presAssocID="{EC31092C-E7C2-4C06-A55F-A92AA1EF16A7}" presName="text2" presStyleLbl="fgAcc2" presStyleIdx="2" presStyleCnt="3">
        <dgm:presLayoutVars>
          <dgm:chPref val="3"/>
        </dgm:presLayoutVars>
      </dgm:prSet>
      <dgm:spPr/>
    </dgm:pt>
    <dgm:pt modelId="{8F19E1CE-D923-4955-908B-FF1FB9848E37}" type="pres">
      <dgm:prSet presAssocID="{EC31092C-E7C2-4C06-A55F-A92AA1EF16A7}" presName="hierChild3" presStyleCnt="0"/>
      <dgm:spPr/>
    </dgm:pt>
  </dgm:ptLst>
  <dgm:cxnLst>
    <dgm:cxn modelId="{A1880613-EE45-4286-B714-767AA7C5C088}" type="presOf" srcId="{2A133CF0-4E7E-4921-9E8F-FE67422C636E}" destId="{F2120921-DC00-4C1A-9264-C198F4506A6E}" srcOrd="0" destOrd="0" presId="urn:microsoft.com/office/officeart/2005/8/layout/hierarchy1"/>
    <dgm:cxn modelId="{92A20525-135F-4D4B-A7DB-F5988D2F4867}" type="presOf" srcId="{4F82254E-9541-4EBF-922C-076E4607660C}" destId="{2787E24F-27AB-4A9B-AF65-7CDAB44E2813}" srcOrd="0" destOrd="0" presId="urn:microsoft.com/office/officeart/2005/8/layout/hierarchy1"/>
    <dgm:cxn modelId="{4CBD243F-0FA0-4AB8-BB0D-0B2830AB163C}" type="presOf" srcId="{1215A034-C20D-4167-97F3-E3E95B69E44D}" destId="{57277564-DB59-4A4D-B4DC-CD4A1D75767F}" srcOrd="0" destOrd="0" presId="urn:microsoft.com/office/officeart/2005/8/layout/hierarchy1"/>
    <dgm:cxn modelId="{96348E43-969D-4AB7-B9EF-BE71C282E09B}" type="presOf" srcId="{3EFED326-D3C4-4051-A9D6-C900F9902191}" destId="{A28EFDE3-C5FA-4D69-A8CF-C3D13B6BB0E7}" srcOrd="0" destOrd="0" presId="urn:microsoft.com/office/officeart/2005/8/layout/hierarchy1"/>
    <dgm:cxn modelId="{82634644-41E9-43EF-825A-330030B096EE}" type="presOf" srcId="{CAEBB3D7-9427-4A2A-A9E4-8B81D901F12E}" destId="{8A50FCCF-1B5F-41B4-A388-0B032D62DCA4}" srcOrd="0" destOrd="0" presId="urn:microsoft.com/office/officeart/2005/8/layout/hierarchy1"/>
    <dgm:cxn modelId="{D2E03D67-A6C0-49D0-867C-D277003CC829}" type="presOf" srcId="{F36A615E-19C1-4FFE-A542-26CEA12C154C}" destId="{7FD30A44-381C-4BBA-85AA-82C103DD58EF}" srcOrd="0" destOrd="0" presId="urn:microsoft.com/office/officeart/2005/8/layout/hierarchy1"/>
    <dgm:cxn modelId="{4A5E104C-EE3D-4E4D-A440-A7F82A872482}" srcId="{58ECAF70-892C-4FF3-838F-9144E149741D}" destId="{CAEBB3D7-9427-4A2A-A9E4-8B81D901F12E}" srcOrd="0" destOrd="0" parTransId="{9B65D81D-EB30-4C37-82E7-792B9BEB92A7}" sibTransId="{06F4030B-AC5F-4F9F-AEC0-2D321D80AE30}"/>
    <dgm:cxn modelId="{288D7654-63E2-41E3-9C23-1E40E90C6C9A}" type="presOf" srcId="{B4FA8D0E-8DE1-4626-BC1E-3A2150B0FD45}" destId="{F12012DE-4ECC-4DCE-8636-0FDABEAFF3F1}" srcOrd="0" destOrd="0" presId="urn:microsoft.com/office/officeart/2005/8/layout/hierarchy1"/>
    <dgm:cxn modelId="{D90B2055-1108-4FCE-A958-00A893505C21}" srcId="{CAEBB3D7-9427-4A2A-A9E4-8B81D901F12E}" destId="{B4FA8D0E-8DE1-4626-BC1E-3A2150B0FD45}" srcOrd="1" destOrd="0" parTransId="{2A133CF0-4E7E-4921-9E8F-FE67422C636E}" sibTransId="{B1CB831D-03A9-40FB-AA70-C80E570475E4}"/>
    <dgm:cxn modelId="{0E7D0676-4671-475E-A144-C6CDABB1442D}" type="presOf" srcId="{2510A294-0B31-4476-9656-712D8168523B}" destId="{F746524B-2E20-4594-B902-E2D9E7887ABF}" srcOrd="0" destOrd="0" presId="urn:microsoft.com/office/officeart/2005/8/layout/hierarchy1"/>
    <dgm:cxn modelId="{792CCD80-B438-4616-993B-B0C1BC7B976C}" srcId="{CAEBB3D7-9427-4A2A-A9E4-8B81D901F12E}" destId="{D59E13E9-E93A-4AE2-B437-3072B32F0CE9}" srcOrd="3" destOrd="0" parTransId="{1215A034-C20D-4167-97F3-E3E95B69E44D}" sibTransId="{B4971F7F-2333-4BF7-895A-031CBFEC50F1}"/>
    <dgm:cxn modelId="{A5A84581-A26C-48AD-9D57-8FC623B4EE57}" type="presOf" srcId="{A1B12017-395C-457F-B0CE-A05F0BC474F7}" destId="{6D438BB0-95F6-4ECC-ACD5-EFD2E637B31D}" srcOrd="0" destOrd="0" presId="urn:microsoft.com/office/officeart/2005/8/layout/hierarchy1"/>
    <dgm:cxn modelId="{4E9D3189-89E5-4B27-B05D-9050AFB48079}" type="presOf" srcId="{B0851D73-7EEE-421F-B1A4-74A4CFB74301}" destId="{734EE307-7489-4B9D-AF1D-C64926805574}" srcOrd="0" destOrd="0" presId="urn:microsoft.com/office/officeart/2005/8/layout/hierarchy1"/>
    <dgm:cxn modelId="{8E7F128C-C905-48DA-9DF0-2701FEC690C8}" type="presOf" srcId="{9B65D81D-EB30-4C37-82E7-792B9BEB92A7}" destId="{8F4FE11D-DDDA-4BE9-B106-A2B634145871}" srcOrd="0" destOrd="0" presId="urn:microsoft.com/office/officeart/2005/8/layout/hierarchy1"/>
    <dgm:cxn modelId="{C54BB28E-39BA-42A1-B38E-3ED54BFF9B58}" type="presOf" srcId="{EC31092C-E7C2-4C06-A55F-A92AA1EF16A7}" destId="{536930F5-C7B8-4380-A824-34909C283E32}" srcOrd="0" destOrd="0" presId="urn:microsoft.com/office/officeart/2005/8/layout/hierarchy1"/>
    <dgm:cxn modelId="{258E508F-2013-4A1B-884A-CA17BB94FF0B}" type="presOf" srcId="{E5B25E32-32F2-4B40-91CB-F2F3875B2465}" destId="{28982D6F-22CD-49E0-B154-DA18A1D87F4C}" srcOrd="0" destOrd="0" presId="urn:microsoft.com/office/officeart/2005/8/layout/hierarchy1"/>
    <dgm:cxn modelId="{D703BD91-5D5F-4EA7-8962-3EBD0E441C08}" type="presOf" srcId="{58ECAF70-892C-4FF3-838F-9144E149741D}" destId="{6360EEB0-4F0E-44EF-BAC7-2A6CF7A253A5}" srcOrd="0" destOrd="0" presId="urn:microsoft.com/office/officeart/2005/8/layout/hierarchy1"/>
    <dgm:cxn modelId="{AF019194-6C2F-4B5E-B88A-435625D1AD44}" srcId="{58ECAF70-892C-4FF3-838F-9144E149741D}" destId="{EC31092C-E7C2-4C06-A55F-A92AA1EF16A7}" srcOrd="2" destOrd="0" parTransId="{4F82254E-9541-4EBF-922C-076E4607660C}" sibTransId="{48C45611-599A-4A20-A182-24F5F50526FC}"/>
    <dgm:cxn modelId="{A0EDB8B0-C45E-4CE0-8A56-512A610CE641}" type="presOf" srcId="{4890B9C7-3651-4EB5-9F3A-FF28887E88CE}" destId="{4F126D76-ACDD-42AB-B7D4-51158E366627}" srcOrd="0" destOrd="0" presId="urn:microsoft.com/office/officeart/2005/8/layout/hierarchy1"/>
    <dgm:cxn modelId="{61FD59C1-CD0C-4144-B328-AF3DF59D6502}" type="presOf" srcId="{D59E13E9-E93A-4AE2-B437-3072B32F0CE9}" destId="{F8639EA0-E715-4CB2-8475-3779A4B1065E}" srcOrd="0" destOrd="0" presId="urn:microsoft.com/office/officeart/2005/8/layout/hierarchy1"/>
    <dgm:cxn modelId="{03C5BEC6-B6A7-4CC1-B5FE-D91129DCCBA2}" srcId="{58ECAF70-892C-4FF3-838F-9144E149741D}" destId="{4890B9C7-3651-4EB5-9F3A-FF28887E88CE}" srcOrd="1" destOrd="0" parTransId="{E5B25E32-32F2-4B40-91CB-F2F3875B2465}" sibTransId="{F71745CB-87C6-4535-885B-B3CF0BBDE254}"/>
    <dgm:cxn modelId="{28EDF2E1-3260-4D5C-B2D7-6165A878B89C}" srcId="{F36A615E-19C1-4FFE-A542-26CEA12C154C}" destId="{58ECAF70-892C-4FF3-838F-9144E149741D}" srcOrd="0" destOrd="0" parTransId="{484952A5-E6CE-443C-94B4-CDB8F75D944C}" sibTransId="{09D845E0-58B6-42F2-BC1B-5DCAE11D06C7}"/>
    <dgm:cxn modelId="{D5DFE8E8-537F-4F3B-9F67-260C8B7B379D}" srcId="{CAEBB3D7-9427-4A2A-A9E4-8B81D901F12E}" destId="{A1B12017-395C-457F-B0CE-A05F0BC474F7}" srcOrd="2" destOrd="0" parTransId="{3EFED326-D3C4-4051-A9D6-C900F9902191}" sibTransId="{C668C299-7D92-4B87-809D-BC453BED4A22}"/>
    <dgm:cxn modelId="{FFDA4AF2-4659-4B3C-85E8-4C26A164B6CE}" srcId="{CAEBB3D7-9427-4A2A-A9E4-8B81D901F12E}" destId="{2510A294-0B31-4476-9656-712D8168523B}" srcOrd="0" destOrd="0" parTransId="{B0851D73-7EEE-421F-B1A4-74A4CFB74301}" sibTransId="{3E92140F-B686-42C7-B72B-C934B2F340CC}"/>
    <dgm:cxn modelId="{6A69B04B-11B1-407D-AF1C-E55490CDF44A}" type="presParOf" srcId="{7FD30A44-381C-4BBA-85AA-82C103DD58EF}" destId="{0ACD56DF-3FC2-4295-95AD-DEE1B3F3731E}" srcOrd="0" destOrd="0" presId="urn:microsoft.com/office/officeart/2005/8/layout/hierarchy1"/>
    <dgm:cxn modelId="{EC4268F7-EEBB-42E4-B44D-C460F185B76F}" type="presParOf" srcId="{0ACD56DF-3FC2-4295-95AD-DEE1B3F3731E}" destId="{B68A8A77-3AE5-47EE-B00A-63A977AE1432}" srcOrd="0" destOrd="0" presId="urn:microsoft.com/office/officeart/2005/8/layout/hierarchy1"/>
    <dgm:cxn modelId="{59B562EF-F26B-4816-8B5F-FA9A55ADE0F4}" type="presParOf" srcId="{B68A8A77-3AE5-47EE-B00A-63A977AE1432}" destId="{C99811F7-F4CC-430E-B9EB-F51F8D286B90}" srcOrd="0" destOrd="0" presId="urn:microsoft.com/office/officeart/2005/8/layout/hierarchy1"/>
    <dgm:cxn modelId="{7B189BAE-39DE-48B4-AA15-DF6F6B70A5C9}" type="presParOf" srcId="{B68A8A77-3AE5-47EE-B00A-63A977AE1432}" destId="{6360EEB0-4F0E-44EF-BAC7-2A6CF7A253A5}" srcOrd="1" destOrd="0" presId="urn:microsoft.com/office/officeart/2005/8/layout/hierarchy1"/>
    <dgm:cxn modelId="{52676FC9-C74B-4620-9DD5-BF3929287173}" type="presParOf" srcId="{0ACD56DF-3FC2-4295-95AD-DEE1B3F3731E}" destId="{74B68C46-2FB7-4D3F-A47B-B779CBD200FB}" srcOrd="1" destOrd="0" presId="urn:microsoft.com/office/officeart/2005/8/layout/hierarchy1"/>
    <dgm:cxn modelId="{BF70750C-85FE-4482-B546-F3F3EB4CCBB7}" type="presParOf" srcId="{74B68C46-2FB7-4D3F-A47B-B779CBD200FB}" destId="{8F4FE11D-DDDA-4BE9-B106-A2B634145871}" srcOrd="0" destOrd="0" presId="urn:microsoft.com/office/officeart/2005/8/layout/hierarchy1"/>
    <dgm:cxn modelId="{FC9AAE6B-FD2E-40F1-B4BA-B04D63F49CC7}" type="presParOf" srcId="{74B68C46-2FB7-4D3F-A47B-B779CBD200FB}" destId="{CAFEC1B0-2460-4BDC-95D1-CC2C9C85D40A}" srcOrd="1" destOrd="0" presId="urn:microsoft.com/office/officeart/2005/8/layout/hierarchy1"/>
    <dgm:cxn modelId="{264AA5B6-6A69-47AB-8CD3-8814159E0E32}" type="presParOf" srcId="{CAFEC1B0-2460-4BDC-95D1-CC2C9C85D40A}" destId="{54D84B2F-D399-4DF1-86BA-D3477F55B4C2}" srcOrd="0" destOrd="0" presId="urn:microsoft.com/office/officeart/2005/8/layout/hierarchy1"/>
    <dgm:cxn modelId="{8BB15BA0-C8E3-45AF-8F48-673EDBAE6B18}" type="presParOf" srcId="{54D84B2F-D399-4DF1-86BA-D3477F55B4C2}" destId="{66ACC38C-7D8F-4E66-B310-FE0ECEEABABA}" srcOrd="0" destOrd="0" presId="urn:microsoft.com/office/officeart/2005/8/layout/hierarchy1"/>
    <dgm:cxn modelId="{3D590ECE-4B0E-41AF-B209-30059EF8249E}" type="presParOf" srcId="{54D84B2F-D399-4DF1-86BA-D3477F55B4C2}" destId="{8A50FCCF-1B5F-41B4-A388-0B032D62DCA4}" srcOrd="1" destOrd="0" presId="urn:microsoft.com/office/officeart/2005/8/layout/hierarchy1"/>
    <dgm:cxn modelId="{2ED44780-533F-4FD4-A3C0-8A26B939DE79}" type="presParOf" srcId="{CAFEC1B0-2460-4BDC-95D1-CC2C9C85D40A}" destId="{DBBEF4BB-B732-48BA-9FCC-8D4659A3F527}" srcOrd="1" destOrd="0" presId="urn:microsoft.com/office/officeart/2005/8/layout/hierarchy1"/>
    <dgm:cxn modelId="{39F67076-CBB6-4F73-9C44-32B1385C92FF}" type="presParOf" srcId="{DBBEF4BB-B732-48BA-9FCC-8D4659A3F527}" destId="{734EE307-7489-4B9D-AF1D-C64926805574}" srcOrd="0" destOrd="0" presId="urn:microsoft.com/office/officeart/2005/8/layout/hierarchy1"/>
    <dgm:cxn modelId="{332EAABD-CACB-4A6F-86F6-F4680187A998}" type="presParOf" srcId="{DBBEF4BB-B732-48BA-9FCC-8D4659A3F527}" destId="{C33BE46E-0AB0-4528-A759-F3787B5FEADC}" srcOrd="1" destOrd="0" presId="urn:microsoft.com/office/officeart/2005/8/layout/hierarchy1"/>
    <dgm:cxn modelId="{68F001AD-B968-4E96-B660-5B7FADD307E1}" type="presParOf" srcId="{C33BE46E-0AB0-4528-A759-F3787B5FEADC}" destId="{EA398B9E-18B9-4043-AAD3-BDC4FE10D122}" srcOrd="0" destOrd="0" presId="urn:microsoft.com/office/officeart/2005/8/layout/hierarchy1"/>
    <dgm:cxn modelId="{E3530520-62A5-4F60-8797-3433E2198CCA}" type="presParOf" srcId="{EA398B9E-18B9-4043-AAD3-BDC4FE10D122}" destId="{01C9B4C3-D0BA-49CC-8502-C6AE453EDDB4}" srcOrd="0" destOrd="0" presId="urn:microsoft.com/office/officeart/2005/8/layout/hierarchy1"/>
    <dgm:cxn modelId="{E6B2B1CE-A5BB-43A5-A9D5-C72C6ACC5CAC}" type="presParOf" srcId="{EA398B9E-18B9-4043-AAD3-BDC4FE10D122}" destId="{F746524B-2E20-4594-B902-E2D9E7887ABF}" srcOrd="1" destOrd="0" presId="urn:microsoft.com/office/officeart/2005/8/layout/hierarchy1"/>
    <dgm:cxn modelId="{D204CED2-9E5A-453E-BEC3-2FF124845B4E}" type="presParOf" srcId="{C33BE46E-0AB0-4528-A759-F3787B5FEADC}" destId="{70C50C32-4F50-46FD-9F25-FBF1F98B254D}" srcOrd="1" destOrd="0" presId="urn:microsoft.com/office/officeart/2005/8/layout/hierarchy1"/>
    <dgm:cxn modelId="{DC2590FD-DC27-48C1-A4CB-445BE72C4046}" type="presParOf" srcId="{DBBEF4BB-B732-48BA-9FCC-8D4659A3F527}" destId="{F2120921-DC00-4C1A-9264-C198F4506A6E}" srcOrd="2" destOrd="0" presId="urn:microsoft.com/office/officeart/2005/8/layout/hierarchy1"/>
    <dgm:cxn modelId="{1C6B923F-5DE5-44DB-8947-2CD72DAA3EA4}" type="presParOf" srcId="{DBBEF4BB-B732-48BA-9FCC-8D4659A3F527}" destId="{D1101DC5-CE54-47FC-A474-4C9A77F111B5}" srcOrd="3" destOrd="0" presId="urn:microsoft.com/office/officeart/2005/8/layout/hierarchy1"/>
    <dgm:cxn modelId="{57909AA3-5893-4028-8BC7-8431DC258561}" type="presParOf" srcId="{D1101DC5-CE54-47FC-A474-4C9A77F111B5}" destId="{FEEBC961-6939-4E2F-A757-3BBE96F42563}" srcOrd="0" destOrd="0" presId="urn:microsoft.com/office/officeart/2005/8/layout/hierarchy1"/>
    <dgm:cxn modelId="{711E6F1B-2740-4144-835D-61877DF91D1E}" type="presParOf" srcId="{FEEBC961-6939-4E2F-A757-3BBE96F42563}" destId="{79F8733F-9145-477B-895C-029613673C65}" srcOrd="0" destOrd="0" presId="urn:microsoft.com/office/officeart/2005/8/layout/hierarchy1"/>
    <dgm:cxn modelId="{F4A1FA7D-90E2-4C5E-91CD-86D6C0823D89}" type="presParOf" srcId="{FEEBC961-6939-4E2F-A757-3BBE96F42563}" destId="{F12012DE-4ECC-4DCE-8636-0FDABEAFF3F1}" srcOrd="1" destOrd="0" presId="urn:microsoft.com/office/officeart/2005/8/layout/hierarchy1"/>
    <dgm:cxn modelId="{4676D301-20C3-4B1E-8918-71B99C9EBC82}" type="presParOf" srcId="{D1101DC5-CE54-47FC-A474-4C9A77F111B5}" destId="{3533DC3F-E3B5-433F-B3F3-6F9DE980449F}" srcOrd="1" destOrd="0" presId="urn:microsoft.com/office/officeart/2005/8/layout/hierarchy1"/>
    <dgm:cxn modelId="{40285912-1A1A-4EAD-971C-B4181E327FF4}" type="presParOf" srcId="{DBBEF4BB-B732-48BA-9FCC-8D4659A3F527}" destId="{A28EFDE3-C5FA-4D69-A8CF-C3D13B6BB0E7}" srcOrd="4" destOrd="0" presId="urn:microsoft.com/office/officeart/2005/8/layout/hierarchy1"/>
    <dgm:cxn modelId="{2D037E9F-60DD-4C5C-B077-5FD79659F859}" type="presParOf" srcId="{DBBEF4BB-B732-48BA-9FCC-8D4659A3F527}" destId="{9FC25560-DB07-4C39-8DF5-A208CC2E8DF2}" srcOrd="5" destOrd="0" presId="urn:microsoft.com/office/officeart/2005/8/layout/hierarchy1"/>
    <dgm:cxn modelId="{3164CDFC-A17B-409C-BCFB-B7DE33F2A98E}" type="presParOf" srcId="{9FC25560-DB07-4C39-8DF5-A208CC2E8DF2}" destId="{999C2127-72C2-4828-A419-2FBB4E7ED11D}" srcOrd="0" destOrd="0" presId="urn:microsoft.com/office/officeart/2005/8/layout/hierarchy1"/>
    <dgm:cxn modelId="{3AF834FF-8EB8-46C3-A4BC-4733FBA6FA58}" type="presParOf" srcId="{999C2127-72C2-4828-A419-2FBB4E7ED11D}" destId="{2218A0E2-CFBC-4127-BB7E-235877B627C2}" srcOrd="0" destOrd="0" presId="urn:microsoft.com/office/officeart/2005/8/layout/hierarchy1"/>
    <dgm:cxn modelId="{8787E588-BF13-4095-B134-3367C91C9711}" type="presParOf" srcId="{999C2127-72C2-4828-A419-2FBB4E7ED11D}" destId="{6D438BB0-95F6-4ECC-ACD5-EFD2E637B31D}" srcOrd="1" destOrd="0" presId="urn:microsoft.com/office/officeart/2005/8/layout/hierarchy1"/>
    <dgm:cxn modelId="{F2F4FFAF-C798-4E7A-925D-8CB43FDF964F}" type="presParOf" srcId="{9FC25560-DB07-4C39-8DF5-A208CC2E8DF2}" destId="{1E2E2BD2-E0A4-4019-99FE-AD754848439E}" srcOrd="1" destOrd="0" presId="urn:microsoft.com/office/officeart/2005/8/layout/hierarchy1"/>
    <dgm:cxn modelId="{F7562A8A-1696-4751-B85C-2B7E3AD55638}" type="presParOf" srcId="{DBBEF4BB-B732-48BA-9FCC-8D4659A3F527}" destId="{57277564-DB59-4A4D-B4DC-CD4A1D75767F}" srcOrd="6" destOrd="0" presId="urn:microsoft.com/office/officeart/2005/8/layout/hierarchy1"/>
    <dgm:cxn modelId="{059E5CE8-4D02-4A1C-BA6A-8A2DF3E297B2}" type="presParOf" srcId="{DBBEF4BB-B732-48BA-9FCC-8D4659A3F527}" destId="{7003DF53-587A-46EE-A802-32785365E6D2}" srcOrd="7" destOrd="0" presId="urn:microsoft.com/office/officeart/2005/8/layout/hierarchy1"/>
    <dgm:cxn modelId="{77FFB0DA-4D56-4C85-8D9D-7928FBB3C553}" type="presParOf" srcId="{7003DF53-587A-46EE-A802-32785365E6D2}" destId="{ED8EA973-0599-42A4-87A3-CB1301C111BF}" srcOrd="0" destOrd="0" presId="urn:microsoft.com/office/officeart/2005/8/layout/hierarchy1"/>
    <dgm:cxn modelId="{768F30AC-489B-4F27-8650-AE9A074049C8}" type="presParOf" srcId="{ED8EA973-0599-42A4-87A3-CB1301C111BF}" destId="{D77F7577-BD22-4F13-BE55-DD38B2D3C7DC}" srcOrd="0" destOrd="0" presId="urn:microsoft.com/office/officeart/2005/8/layout/hierarchy1"/>
    <dgm:cxn modelId="{1A4D6440-F781-4E6B-A71B-1C0497DAD57D}" type="presParOf" srcId="{ED8EA973-0599-42A4-87A3-CB1301C111BF}" destId="{F8639EA0-E715-4CB2-8475-3779A4B1065E}" srcOrd="1" destOrd="0" presId="urn:microsoft.com/office/officeart/2005/8/layout/hierarchy1"/>
    <dgm:cxn modelId="{FE2AE9ED-2804-4C67-8D02-87F706A6F25D}" type="presParOf" srcId="{7003DF53-587A-46EE-A802-32785365E6D2}" destId="{17805769-39B1-4D70-B2CC-B3FC8ADBF9A2}" srcOrd="1" destOrd="0" presId="urn:microsoft.com/office/officeart/2005/8/layout/hierarchy1"/>
    <dgm:cxn modelId="{1FB0EA0B-CD06-4A60-8C0D-585263B2B3E4}" type="presParOf" srcId="{74B68C46-2FB7-4D3F-A47B-B779CBD200FB}" destId="{28982D6F-22CD-49E0-B154-DA18A1D87F4C}" srcOrd="2" destOrd="0" presId="urn:microsoft.com/office/officeart/2005/8/layout/hierarchy1"/>
    <dgm:cxn modelId="{321FC0E9-EAFD-4A28-9A1D-E15284A5D02F}" type="presParOf" srcId="{74B68C46-2FB7-4D3F-A47B-B779CBD200FB}" destId="{ED05BD9F-FB7D-48E1-93FC-B7527AF329CA}" srcOrd="3" destOrd="0" presId="urn:microsoft.com/office/officeart/2005/8/layout/hierarchy1"/>
    <dgm:cxn modelId="{23AF51CB-78D0-45A2-A21A-22A68C6289A8}" type="presParOf" srcId="{ED05BD9F-FB7D-48E1-93FC-B7527AF329CA}" destId="{59B8B28B-F98C-46D1-87E9-50C9349100E4}" srcOrd="0" destOrd="0" presId="urn:microsoft.com/office/officeart/2005/8/layout/hierarchy1"/>
    <dgm:cxn modelId="{83664607-F7B6-49C0-BA52-2132EF667C6E}" type="presParOf" srcId="{59B8B28B-F98C-46D1-87E9-50C9349100E4}" destId="{27F2A887-9214-4783-8A4F-BC4DDA4B3C6A}" srcOrd="0" destOrd="0" presId="urn:microsoft.com/office/officeart/2005/8/layout/hierarchy1"/>
    <dgm:cxn modelId="{F55131A1-1E47-48E8-8F2A-1A805FCA4C2A}" type="presParOf" srcId="{59B8B28B-F98C-46D1-87E9-50C9349100E4}" destId="{4F126D76-ACDD-42AB-B7D4-51158E366627}" srcOrd="1" destOrd="0" presId="urn:microsoft.com/office/officeart/2005/8/layout/hierarchy1"/>
    <dgm:cxn modelId="{93AAC003-B2FD-4102-A0C4-42DB476367C2}" type="presParOf" srcId="{ED05BD9F-FB7D-48E1-93FC-B7527AF329CA}" destId="{A81894D4-551A-45ED-AC31-85F74B431E4C}" srcOrd="1" destOrd="0" presId="urn:microsoft.com/office/officeart/2005/8/layout/hierarchy1"/>
    <dgm:cxn modelId="{DA5C9BC7-4A9C-4657-9496-1FC81A620F57}" type="presParOf" srcId="{74B68C46-2FB7-4D3F-A47B-B779CBD200FB}" destId="{2787E24F-27AB-4A9B-AF65-7CDAB44E2813}" srcOrd="4" destOrd="0" presId="urn:microsoft.com/office/officeart/2005/8/layout/hierarchy1"/>
    <dgm:cxn modelId="{74659AB2-416B-43CD-89C2-C6D4C2855D39}" type="presParOf" srcId="{74B68C46-2FB7-4D3F-A47B-B779CBD200FB}" destId="{C29AB302-D099-4C8F-84C0-99B12DBFCD9F}" srcOrd="5" destOrd="0" presId="urn:microsoft.com/office/officeart/2005/8/layout/hierarchy1"/>
    <dgm:cxn modelId="{9A921171-D2A9-44F9-A79E-1A42E7081B62}" type="presParOf" srcId="{C29AB302-D099-4C8F-84C0-99B12DBFCD9F}" destId="{E8FFD8C9-EC3B-4910-BFA7-74B52830CADA}" srcOrd="0" destOrd="0" presId="urn:microsoft.com/office/officeart/2005/8/layout/hierarchy1"/>
    <dgm:cxn modelId="{87FD6826-E402-4DD3-9AC1-DC80DAE5323D}" type="presParOf" srcId="{E8FFD8C9-EC3B-4910-BFA7-74B52830CADA}" destId="{6BFCEE20-1918-4634-B030-81AE8C5A5441}" srcOrd="0" destOrd="0" presId="urn:microsoft.com/office/officeart/2005/8/layout/hierarchy1"/>
    <dgm:cxn modelId="{D38E5FA8-EE5D-44C1-B353-F72758DBF4F6}" type="presParOf" srcId="{E8FFD8C9-EC3B-4910-BFA7-74B52830CADA}" destId="{536930F5-C7B8-4380-A824-34909C283E32}" srcOrd="1" destOrd="0" presId="urn:microsoft.com/office/officeart/2005/8/layout/hierarchy1"/>
    <dgm:cxn modelId="{9ECA7A61-4C4C-4F5C-8604-B6362229A217}" type="presParOf" srcId="{C29AB302-D099-4C8F-84C0-99B12DBFCD9F}" destId="{8F19E1CE-D923-4955-908B-FF1FB9848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60AC89-83B5-460A-9A90-5915B56DF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EF7F4-B8C5-44F4-AD13-5712A425F160}">
      <dgm:prSet custT="1"/>
      <dgm:spPr/>
      <dgm:t>
        <a:bodyPr/>
        <a:lstStyle/>
        <a:p>
          <a:pPr algn="ctr" rtl="0"/>
          <a:r>
            <a: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Внешние вызовы </a:t>
          </a:r>
        </a:p>
      </dgm:t>
    </dgm:pt>
    <dgm:pt modelId="{D25C5137-A5BC-405B-8BA0-93DD8F243E79}" type="parTrans" cxnId="{17866DDD-5C4A-4EC2-B36F-970BF108D6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458C4-297C-43C6-B6EA-6ABB4CE67FFC}" type="sibTrans" cxnId="{17866DDD-5C4A-4EC2-B36F-970BF108D6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5EB797-96E0-4FAB-87E8-7D6A17FC9C72}">
      <dgm:prSet custT="1"/>
      <dgm:spPr/>
      <dgm:t>
        <a:bodyPr/>
        <a:lstStyle/>
        <a:p>
          <a:pPr rtl="0"/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усложнение социального заказа и усиление его неоднородности</a:t>
          </a:r>
        </a:p>
      </dgm:t>
    </dgm:pt>
    <dgm:pt modelId="{8F9A4353-7214-4B30-A270-9EEA41051C4D}" type="parTrans" cxnId="{AA290974-3D87-4795-BE9E-6B80F391E42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8DD91D-85E4-4573-A25D-B3FF1DA85883}" type="sibTrans" cxnId="{AA290974-3D87-4795-BE9E-6B80F391E42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441EA-47AE-4CF0-996B-4E2C4398F490}">
      <dgm:prSet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изменение технологической среды, нехватка ИТ-специалистов(рост на 10</a:t>
          </a:r>
          <a:r>
            <a:rPr lang="ru-RU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rPr>
            <a:t>% в год)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2ACDB4-207E-415A-803C-AC3F05EED0EB}" type="parTrans" cxnId="{309E6E7F-6CDC-4834-9D4C-A8C6846A466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D5213-0EE4-4E74-AA9C-DAEEA3A4FCB8}" type="sibTrans" cxnId="{309E6E7F-6CDC-4834-9D4C-A8C6846A466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8A088A-6F42-4DD8-9E4D-AED058C4D7BB}">
      <dgm:prSet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конкуренция  (субкультуры, интернет, досуг)</a:t>
          </a:r>
        </a:p>
      </dgm:t>
    </dgm:pt>
    <dgm:pt modelId="{38B4377A-43A0-41B6-92D7-7ECA7263E4F7}" type="parTrans" cxnId="{ED913BA5-B5C2-4DF7-895C-9C960C0D296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B5A48-207F-4542-B7A9-35538DDC7B91}" type="sibTrans" cxnId="{ED913BA5-B5C2-4DF7-895C-9C960C0D296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1FFB3-4500-4D84-AB27-FC20EF961425}">
      <dgm:prSet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«новое детство»</a:t>
          </a:r>
        </a:p>
      </dgm:t>
    </dgm:pt>
    <dgm:pt modelId="{791BB549-70C9-4700-A27D-CC11C6BDCF5D}" type="parTrans" cxnId="{94611E5A-1B80-4B97-821C-0406EC65F0D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2B585-BE9E-4719-BF56-411B0926E2C5}" type="sibTrans" cxnId="{94611E5A-1B80-4B97-821C-0406EC65F0D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856753-B462-4A68-9030-A66D51EEDFFE}" type="pres">
      <dgm:prSet presAssocID="{F260AC89-83B5-460A-9A90-5915B56DFA74}" presName="linear" presStyleCnt="0">
        <dgm:presLayoutVars>
          <dgm:animLvl val="lvl"/>
          <dgm:resizeHandles val="exact"/>
        </dgm:presLayoutVars>
      </dgm:prSet>
      <dgm:spPr/>
    </dgm:pt>
    <dgm:pt modelId="{FF5048BC-066B-4A85-8A57-21C876A1B72D}" type="pres">
      <dgm:prSet presAssocID="{83FEF7F4-B8C5-44F4-AD13-5712A425F160}" presName="parentText" presStyleLbl="node1" presStyleIdx="0" presStyleCnt="1" custScaleY="83545" custLinFactNeighborX="369" custLinFactNeighborY="-13709">
        <dgm:presLayoutVars>
          <dgm:chMax val="0"/>
          <dgm:bulletEnabled val="1"/>
        </dgm:presLayoutVars>
      </dgm:prSet>
      <dgm:spPr/>
    </dgm:pt>
    <dgm:pt modelId="{1496DDB4-48AA-42DE-97F2-144EAB0066D5}" type="pres">
      <dgm:prSet presAssocID="{83FEF7F4-B8C5-44F4-AD13-5712A425F1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F5F70C-9C95-4E4A-A143-D4FF86197BC7}" type="presOf" srcId="{3F21FFB3-4500-4D84-AB27-FC20EF961425}" destId="{1496DDB4-48AA-42DE-97F2-144EAB0066D5}" srcOrd="0" destOrd="2" presId="urn:microsoft.com/office/officeart/2005/8/layout/vList2"/>
    <dgm:cxn modelId="{CD24DE0D-8CB9-4EF7-9C08-A52F70F2B90B}" type="presOf" srcId="{B3F441EA-47AE-4CF0-996B-4E2C4398F490}" destId="{1496DDB4-48AA-42DE-97F2-144EAB0066D5}" srcOrd="0" destOrd="1" presId="urn:microsoft.com/office/officeart/2005/8/layout/vList2"/>
    <dgm:cxn modelId="{C773FA31-0758-46C2-9486-3ECAA69B132D}" type="presOf" srcId="{105EB797-96E0-4FAB-87E8-7D6A17FC9C72}" destId="{1496DDB4-48AA-42DE-97F2-144EAB0066D5}" srcOrd="0" destOrd="0" presId="urn:microsoft.com/office/officeart/2005/8/layout/vList2"/>
    <dgm:cxn modelId="{0C2E6550-6EFC-49F1-B5F1-4964D154C0FE}" type="presOf" srcId="{1A8A088A-6F42-4DD8-9E4D-AED058C4D7BB}" destId="{1496DDB4-48AA-42DE-97F2-144EAB0066D5}" srcOrd="0" destOrd="3" presId="urn:microsoft.com/office/officeart/2005/8/layout/vList2"/>
    <dgm:cxn modelId="{AA290974-3D87-4795-BE9E-6B80F391E42E}" srcId="{83FEF7F4-B8C5-44F4-AD13-5712A425F160}" destId="{105EB797-96E0-4FAB-87E8-7D6A17FC9C72}" srcOrd="0" destOrd="0" parTransId="{8F9A4353-7214-4B30-A270-9EEA41051C4D}" sibTransId="{EB8DD91D-85E4-4573-A25D-B3FF1DA85883}"/>
    <dgm:cxn modelId="{94611E5A-1B80-4B97-821C-0406EC65F0DE}" srcId="{83FEF7F4-B8C5-44F4-AD13-5712A425F160}" destId="{3F21FFB3-4500-4D84-AB27-FC20EF961425}" srcOrd="2" destOrd="0" parTransId="{791BB549-70C9-4700-A27D-CC11C6BDCF5D}" sibTransId="{6492B585-BE9E-4719-BF56-411B0926E2C5}"/>
    <dgm:cxn modelId="{309E6E7F-6CDC-4834-9D4C-A8C6846A4663}" srcId="{83FEF7F4-B8C5-44F4-AD13-5712A425F160}" destId="{B3F441EA-47AE-4CF0-996B-4E2C4398F490}" srcOrd="1" destOrd="0" parTransId="{A82ACDB4-207E-415A-803C-AC3F05EED0EB}" sibTransId="{E1CD5213-0EE4-4E74-AA9C-DAEEA3A4FCB8}"/>
    <dgm:cxn modelId="{ED913BA5-B5C2-4DF7-895C-9C960C0D296D}" srcId="{83FEF7F4-B8C5-44F4-AD13-5712A425F160}" destId="{1A8A088A-6F42-4DD8-9E4D-AED058C4D7BB}" srcOrd="3" destOrd="0" parTransId="{38B4377A-43A0-41B6-92D7-7ECA7263E4F7}" sibTransId="{BE5B5A48-207F-4542-B7A9-35538DDC7B91}"/>
    <dgm:cxn modelId="{DE730AC8-9CD6-4C2D-A4DA-58D0346B53E7}" type="presOf" srcId="{83FEF7F4-B8C5-44F4-AD13-5712A425F160}" destId="{FF5048BC-066B-4A85-8A57-21C876A1B72D}" srcOrd="0" destOrd="0" presId="urn:microsoft.com/office/officeart/2005/8/layout/vList2"/>
    <dgm:cxn modelId="{17866DDD-5C4A-4EC2-B36F-970BF108D68A}" srcId="{F260AC89-83B5-460A-9A90-5915B56DFA74}" destId="{83FEF7F4-B8C5-44F4-AD13-5712A425F160}" srcOrd="0" destOrd="0" parTransId="{D25C5137-A5BC-405B-8BA0-93DD8F243E79}" sibTransId="{684458C4-297C-43C6-B6EA-6ABB4CE67FFC}"/>
    <dgm:cxn modelId="{23D051FA-CFAA-45B3-AF81-3099EAF61FB7}" type="presOf" srcId="{F260AC89-83B5-460A-9A90-5915B56DFA74}" destId="{3A856753-B462-4A68-9030-A66D51EEDFFE}" srcOrd="0" destOrd="0" presId="urn:microsoft.com/office/officeart/2005/8/layout/vList2"/>
    <dgm:cxn modelId="{5CA6F057-D8FD-4CE6-8BB0-535BAB2AF3FB}" type="presParOf" srcId="{3A856753-B462-4A68-9030-A66D51EEDFFE}" destId="{FF5048BC-066B-4A85-8A57-21C876A1B72D}" srcOrd="0" destOrd="0" presId="urn:microsoft.com/office/officeart/2005/8/layout/vList2"/>
    <dgm:cxn modelId="{460A5734-FC99-474C-B358-83D330EFC101}" type="presParOf" srcId="{3A856753-B462-4A68-9030-A66D51EEDFFE}" destId="{1496DDB4-48AA-42DE-97F2-144EAB0066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2AE0C-D18D-4F67-B5EE-FBC0B413247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815-5B10-4B06-8B1D-CFDF721B68E3}">
      <dgm:prSet custT="1"/>
      <dgm:spPr/>
      <dgm:t>
        <a:bodyPr/>
        <a:lstStyle/>
        <a:p>
          <a:pPr algn="ctr" rtl="0"/>
          <a:r>
            <a:rPr lang="ru-RU" sz="2200" b="1" dirty="0">
              <a:latin typeface="Times New Roman" pitchFamily="18" charset="0"/>
              <a:cs typeface="Times New Roman" pitchFamily="18" charset="0"/>
            </a:rPr>
            <a:t>Проблемные зоны</a:t>
          </a:r>
        </a:p>
      </dgm:t>
    </dgm:pt>
    <dgm:pt modelId="{4F95F1DB-E3B8-43E0-9F32-A184EFF0145B}" type="parTrans" cxnId="{50756846-A7D5-45D7-A975-1FD7BA5400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F07064-6890-4ECF-9D8F-A75BAA659A25}" type="sibTrans" cxnId="{50756846-A7D5-45D7-A975-1FD7BA5400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F1E0E3-C453-4F1C-A240-BBBA2D14877B}">
      <dgm:prSet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89115136-D662-4037-9BF1-F2014FFF3D57}" type="parTrans" cxnId="{087CC8DB-513D-4697-ADD6-C7D2C3E074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AE2ECD-DB50-4152-81E0-484EA9464F8B}" type="sibTrans" cxnId="{087CC8DB-513D-4697-ADD6-C7D2C3E074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E0869F-3A66-497E-909F-D29F5A0D67A1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Учет охвата  </a:t>
          </a:r>
        </a:p>
      </dgm:t>
    </dgm:pt>
    <dgm:pt modelId="{18648F1D-1320-4E8C-B8F5-93B0FB52BDB8}" type="parTrans" cxnId="{CAA3119C-4C7F-4A4F-B1C7-38A8A3DF09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71E6D5-7D99-4A66-955F-E174578F0C96}" type="sibTrans" cxnId="{CAA3119C-4C7F-4A4F-B1C7-38A8A3DF09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277E9B-13D4-4246-AB27-57671A38997C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Формирование государственного заказа</a:t>
          </a:r>
        </a:p>
      </dgm:t>
    </dgm:pt>
    <dgm:pt modelId="{8CD3F01E-2759-46AD-879C-B524F62A900D}" type="parTrans" cxnId="{EE1D0185-EBFB-4C73-BEAD-CBE5CECF35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D8F688-204D-47CA-86B1-9EA13E477F13}" type="sibTrans" cxnId="{EE1D0185-EBFB-4C73-BEAD-CBE5CECF35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F350F9-3FEB-4794-845A-BAA0C6EC659D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«Теневой» частный  сектор</a:t>
          </a:r>
        </a:p>
      </dgm:t>
    </dgm:pt>
    <dgm:pt modelId="{847E2E62-9919-46A8-9E22-04B2E87C5147}" type="parTrans" cxnId="{ECDA4CF1-6998-42CC-B058-27ECD7F46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02BC1B3-7010-4C6A-B83A-1EDAB0F9794B}" type="sibTrans" cxnId="{ECDA4CF1-6998-42CC-B058-27ECD7F46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8C72AC-5B1B-493E-9518-C58125CC89D6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Контроль качества</a:t>
          </a:r>
        </a:p>
      </dgm:t>
    </dgm:pt>
    <dgm:pt modelId="{9081D4A6-245A-463F-A5EA-C3D635A86256}" type="parTrans" cxnId="{5EB7AD95-D96D-4B9C-AB30-7B7843F95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A6B1D3-E79A-45F3-8E37-7CB342C513B7}" type="sibTrans" cxnId="{5EB7AD95-D96D-4B9C-AB30-7B7843F95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DAADAD-5A07-4E3F-B8CE-E58D2BCFADD3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Государственные гарантии бесплатности и общедоступности</a:t>
          </a:r>
        </a:p>
      </dgm:t>
    </dgm:pt>
    <dgm:pt modelId="{8A70ADFB-4C86-4385-979A-56935E05965D}" type="parTrans" cxnId="{0D737799-A9F5-4D8C-A748-A0BBC609D3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27B5C0-FEC9-49B4-91CF-6114651EEC7B}" type="sibTrans" cxnId="{0D737799-A9F5-4D8C-A748-A0BBC609D3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430C18-6230-4C94-BB2F-DE309EAB023C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Прозрачность и навигация для потребителя  </a:t>
          </a:r>
        </a:p>
      </dgm:t>
    </dgm:pt>
    <dgm:pt modelId="{DC7E265B-EBB7-4B7C-B39E-506BF4622B8B}" type="parTrans" cxnId="{48EC08A6-1B85-4E18-AC71-0D9E311926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3E869F-B614-43C0-8A60-78C66798E81C}" type="sibTrans" cxnId="{48EC08A6-1B85-4E18-AC71-0D9E311926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D0ABCA-76CD-4903-9E41-BC6DF33B46DC}">
      <dgm:prSet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6DDEFBAB-CA34-4AA1-A5B9-CA1669506C87}" type="parTrans" cxnId="{6369D3DB-6EA5-44B7-A794-E51C9C869F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F646D1-EFB0-4487-9E14-7065BD2F9458}" type="sibTrans" cxnId="{6369D3DB-6EA5-44B7-A794-E51C9C869F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1F8708-D813-408E-A920-B20B01B335EA}">
      <dgm:prSet custT="1"/>
      <dgm:spPr/>
      <dgm:t>
        <a:bodyPr/>
        <a:lstStyle/>
        <a:p>
          <a:pPr marL="228600" indent="0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gm:t>
    </dgm:pt>
    <dgm:pt modelId="{B60E9FE7-CB5D-4ADB-AD20-6A2F6D6D655E}" type="parTrans" cxnId="{261116BA-4AC5-4AB5-AA84-B57D18CDD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727262-C245-48A6-A36F-7FFCF5635683}" type="sibTrans" cxnId="{261116BA-4AC5-4AB5-AA84-B57D18CDD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71C3AE-33C8-4B3A-ADA9-0E3D87084162}" type="pres">
      <dgm:prSet presAssocID="{4162AE0C-D18D-4F67-B5EE-FBC0B4132478}" presName="linear" presStyleCnt="0">
        <dgm:presLayoutVars>
          <dgm:animLvl val="lvl"/>
          <dgm:resizeHandles val="exact"/>
        </dgm:presLayoutVars>
      </dgm:prSet>
      <dgm:spPr/>
    </dgm:pt>
    <dgm:pt modelId="{5F726BC4-1D4B-46EF-8034-E8DF756B3A22}" type="pres">
      <dgm:prSet presAssocID="{E68AE815-5B10-4B06-8B1D-CFDF721B68E3}" presName="parentText" presStyleLbl="node1" presStyleIdx="0" presStyleCnt="1" custScaleX="93866" custScaleY="91800" custLinFactNeighborX="-301" custLinFactNeighborY="-11517">
        <dgm:presLayoutVars>
          <dgm:chMax val="0"/>
          <dgm:bulletEnabled val="1"/>
        </dgm:presLayoutVars>
      </dgm:prSet>
      <dgm:spPr/>
    </dgm:pt>
    <dgm:pt modelId="{82E6BBFA-C309-4B48-8DA3-42A594ADEC6B}" type="pres">
      <dgm:prSet presAssocID="{E68AE815-5B10-4B06-8B1D-CFDF721B68E3}" presName="childText" presStyleLbl="revTx" presStyleIdx="0" presStyleCnt="1" custScaleY="76336">
        <dgm:presLayoutVars>
          <dgm:bulletEnabled val="1"/>
        </dgm:presLayoutVars>
      </dgm:prSet>
      <dgm:spPr/>
    </dgm:pt>
  </dgm:ptLst>
  <dgm:cxnLst>
    <dgm:cxn modelId="{8A83EA00-0735-4477-A9A8-D020ECE4DC65}" type="presOf" srcId="{DAF1E0E3-C453-4F1C-A240-BBBA2D14877B}" destId="{82E6BBFA-C309-4B48-8DA3-42A594ADEC6B}" srcOrd="0" destOrd="8" presId="urn:microsoft.com/office/officeart/2005/8/layout/vList2"/>
    <dgm:cxn modelId="{CF6F5834-98FD-48EF-BA3A-38803A38F103}" type="presOf" srcId="{4162AE0C-D18D-4F67-B5EE-FBC0B4132478}" destId="{BD71C3AE-33C8-4B3A-ADA9-0E3D87084162}" srcOrd="0" destOrd="0" presId="urn:microsoft.com/office/officeart/2005/8/layout/vList2"/>
    <dgm:cxn modelId="{B82E8E5F-8261-4009-AD47-147C28956800}" type="presOf" srcId="{B2DAADAD-5A07-4E3F-B8CE-E58D2BCFADD3}" destId="{82E6BBFA-C309-4B48-8DA3-42A594ADEC6B}" srcOrd="0" destOrd="0" presId="urn:microsoft.com/office/officeart/2005/8/layout/vList2"/>
    <dgm:cxn modelId="{D73D3C63-474B-4D93-A744-B984828F06BB}" type="presOf" srcId="{05430C18-6230-4C94-BB2F-DE309EAB023C}" destId="{82E6BBFA-C309-4B48-8DA3-42A594ADEC6B}" srcOrd="0" destOrd="4" presId="urn:microsoft.com/office/officeart/2005/8/layout/vList2"/>
    <dgm:cxn modelId="{50756846-A7D5-45D7-A975-1FD7BA5400A5}" srcId="{4162AE0C-D18D-4F67-B5EE-FBC0B4132478}" destId="{E68AE815-5B10-4B06-8B1D-CFDF721B68E3}" srcOrd="0" destOrd="0" parTransId="{4F95F1DB-E3B8-43E0-9F32-A184EFF0145B}" sibTransId="{B5F07064-6890-4ECF-9D8F-A75BAA659A25}"/>
    <dgm:cxn modelId="{15834C72-84AB-41CF-B54B-BBB0E7EC1211}" type="presOf" srcId="{611F8708-D813-408E-A920-B20B01B335EA}" destId="{82E6BBFA-C309-4B48-8DA3-42A594ADEC6B}" srcOrd="0" destOrd="5" presId="urn:microsoft.com/office/officeart/2005/8/layout/vList2"/>
    <dgm:cxn modelId="{B2C6D974-C528-431A-9F4E-49F8502716D3}" type="presOf" srcId="{77D0ABCA-76CD-4903-9E41-BC6DF33B46DC}" destId="{82E6BBFA-C309-4B48-8DA3-42A594ADEC6B}" srcOrd="0" destOrd="7" presId="urn:microsoft.com/office/officeart/2005/8/layout/vList2"/>
    <dgm:cxn modelId="{98A24378-E3FC-4E57-87E3-17E5AD02011F}" type="presOf" srcId="{37E0869F-3A66-497E-909F-D29F5A0D67A1}" destId="{82E6BBFA-C309-4B48-8DA3-42A594ADEC6B}" srcOrd="0" destOrd="1" presId="urn:microsoft.com/office/officeart/2005/8/layout/vList2"/>
    <dgm:cxn modelId="{EE1D0185-EBFB-4C73-BEAD-CBE5CECF3511}" srcId="{E68AE815-5B10-4B06-8B1D-CFDF721B68E3}" destId="{A2277E9B-13D4-4246-AB27-57671A38997C}" srcOrd="2" destOrd="0" parTransId="{8CD3F01E-2759-46AD-879C-B524F62A900D}" sibTransId="{86D8F688-204D-47CA-86B1-9EA13E477F13}"/>
    <dgm:cxn modelId="{5EB7AD95-D96D-4B9C-AB30-7B7843F95A57}" srcId="{E68AE815-5B10-4B06-8B1D-CFDF721B68E3}" destId="{AF8C72AC-5B1B-493E-9518-C58125CC89D6}" srcOrd="6" destOrd="0" parTransId="{9081D4A6-245A-463F-A5EA-C3D635A86256}" sibTransId="{3EA6B1D3-E79A-45F3-8E37-7CB342C513B7}"/>
    <dgm:cxn modelId="{0D737799-A9F5-4D8C-A748-A0BBC609D35D}" srcId="{E68AE815-5B10-4B06-8B1D-CFDF721B68E3}" destId="{B2DAADAD-5A07-4E3F-B8CE-E58D2BCFADD3}" srcOrd="0" destOrd="0" parTransId="{8A70ADFB-4C86-4385-979A-56935E05965D}" sibTransId="{B627B5C0-FEC9-49B4-91CF-6114651EEC7B}"/>
    <dgm:cxn modelId="{CAA3119C-4C7F-4A4F-B1C7-38A8A3DF09DD}" srcId="{E68AE815-5B10-4B06-8B1D-CFDF721B68E3}" destId="{37E0869F-3A66-497E-909F-D29F5A0D67A1}" srcOrd="1" destOrd="0" parTransId="{18648F1D-1320-4E8C-B8F5-93B0FB52BDB8}" sibTransId="{8771E6D5-7D99-4A66-955F-E174578F0C96}"/>
    <dgm:cxn modelId="{48EC08A6-1B85-4E18-AC71-0D9E3119265B}" srcId="{E68AE815-5B10-4B06-8B1D-CFDF721B68E3}" destId="{05430C18-6230-4C94-BB2F-DE309EAB023C}" srcOrd="4" destOrd="0" parTransId="{DC7E265B-EBB7-4B7C-B39E-506BF4622B8B}" sibTransId="{6F3E869F-B614-43C0-8A60-78C66798E81C}"/>
    <dgm:cxn modelId="{261116BA-4AC5-4AB5-AA84-B57D18CDDD94}" srcId="{E68AE815-5B10-4B06-8B1D-CFDF721B68E3}" destId="{611F8708-D813-408E-A920-B20B01B335EA}" srcOrd="5" destOrd="0" parTransId="{B60E9FE7-CB5D-4ADB-AD20-6A2F6D6D655E}" sibTransId="{7A727262-C245-48A6-A36F-7FFCF5635683}"/>
    <dgm:cxn modelId="{087CC8DB-513D-4697-ADD6-C7D2C3E07431}" srcId="{E68AE815-5B10-4B06-8B1D-CFDF721B68E3}" destId="{DAF1E0E3-C453-4F1C-A240-BBBA2D14877B}" srcOrd="8" destOrd="0" parTransId="{89115136-D662-4037-9BF1-F2014FFF3D57}" sibTransId="{57AE2ECD-DB50-4152-81E0-484EA9464F8B}"/>
    <dgm:cxn modelId="{6369D3DB-6EA5-44B7-A794-E51C9C869F0B}" srcId="{E68AE815-5B10-4B06-8B1D-CFDF721B68E3}" destId="{77D0ABCA-76CD-4903-9E41-BC6DF33B46DC}" srcOrd="7" destOrd="0" parTransId="{6DDEFBAB-CA34-4AA1-A5B9-CA1669506C87}" sibTransId="{8BF646D1-EFB0-4487-9E14-7065BD2F9458}"/>
    <dgm:cxn modelId="{C92F0CE0-106C-4250-8FBD-B63D9C5BD14B}" type="presOf" srcId="{E68AE815-5B10-4B06-8B1D-CFDF721B68E3}" destId="{5F726BC4-1D4B-46EF-8034-E8DF756B3A22}" srcOrd="0" destOrd="0" presId="urn:microsoft.com/office/officeart/2005/8/layout/vList2"/>
    <dgm:cxn modelId="{8E6465E0-A67C-4D74-BE27-AA07BDEC8876}" type="presOf" srcId="{BBF350F9-3FEB-4794-845A-BAA0C6EC659D}" destId="{82E6BBFA-C309-4B48-8DA3-42A594ADEC6B}" srcOrd="0" destOrd="3" presId="urn:microsoft.com/office/officeart/2005/8/layout/vList2"/>
    <dgm:cxn modelId="{A48176E1-37DE-4B7B-8931-A1B4D917ABD1}" type="presOf" srcId="{A2277E9B-13D4-4246-AB27-57671A38997C}" destId="{82E6BBFA-C309-4B48-8DA3-42A594ADEC6B}" srcOrd="0" destOrd="2" presId="urn:microsoft.com/office/officeart/2005/8/layout/vList2"/>
    <dgm:cxn modelId="{ECDA4CF1-6998-42CC-B058-27ECD7F46246}" srcId="{E68AE815-5B10-4B06-8B1D-CFDF721B68E3}" destId="{BBF350F9-3FEB-4794-845A-BAA0C6EC659D}" srcOrd="3" destOrd="0" parTransId="{847E2E62-9919-46A8-9E22-04B2E87C5147}" sibTransId="{D02BC1B3-7010-4C6A-B83A-1EDAB0F9794B}"/>
    <dgm:cxn modelId="{8FAC04F6-AF71-43DD-A08A-3CDB768610B9}" type="presOf" srcId="{AF8C72AC-5B1B-493E-9518-C58125CC89D6}" destId="{82E6BBFA-C309-4B48-8DA3-42A594ADEC6B}" srcOrd="0" destOrd="6" presId="urn:microsoft.com/office/officeart/2005/8/layout/vList2"/>
    <dgm:cxn modelId="{44DBF612-03F8-4546-8F3B-CFBF0DD93696}" type="presParOf" srcId="{BD71C3AE-33C8-4B3A-ADA9-0E3D87084162}" destId="{5F726BC4-1D4B-46EF-8034-E8DF756B3A22}" srcOrd="0" destOrd="0" presId="urn:microsoft.com/office/officeart/2005/8/layout/vList2"/>
    <dgm:cxn modelId="{DDCDE831-C84C-4C51-AFAD-FEB62975C06A}" type="presParOf" srcId="{BD71C3AE-33C8-4B3A-ADA9-0E3D87084162}" destId="{82E6BBFA-C309-4B48-8DA3-42A594ADEC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87B87F-D9E5-4C86-9EA4-2305FBDBC1D1}" type="doc">
      <dgm:prSet loTypeId="urn:microsoft.com/office/officeart/2005/8/layout/hProcess9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376B2B-EDBF-4537-B757-74C170989E82}">
      <dgm:prSet custT="1"/>
      <dgm:spPr/>
      <dgm:t>
        <a:bodyPr/>
        <a:lstStyle/>
        <a:p>
          <a:pPr rtl="0"/>
          <a:r>
            <a:rPr kumimoji="1" lang="ru-RU" sz="1600" dirty="0">
              <a:latin typeface="Times New Roman" pitchFamily="18" charset="0"/>
              <a:cs typeface="Times New Roman" pitchFamily="18" charset="0"/>
            </a:rPr>
            <a:t>Новая концептуализация дополнительного образования детей: структура, программы,   результаты, управление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2F9F126-92B0-46D6-AC66-A8B000B4C51A}" type="parTrans" cxnId="{7905BCAB-983F-4CF7-A7EA-3776E242410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9B8F2-6F46-4514-8191-D5F1161D5DB1}" type="sibTrans" cxnId="{7905BCAB-983F-4CF7-A7EA-3776E242410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3328653-D6B4-4F06-9987-F50251D36F72}">
      <dgm:prSet custT="1"/>
      <dgm:spPr/>
      <dgm:t>
        <a:bodyPr/>
        <a:lstStyle/>
        <a:p>
          <a:pPr rtl="0"/>
          <a:r>
            <a:rPr kumimoji="1" lang="ru-RU" sz="1800" dirty="0">
              <a:latin typeface="Times New Roman" pitchFamily="18" charset="0"/>
              <a:cs typeface="Times New Roman" pitchFamily="18" charset="0"/>
            </a:rPr>
            <a:t>Рациональный план «дорожная карта» изменений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17D16CF-7EEB-447E-86C9-C865886D091A}" type="parTrans" cxnId="{F947B13F-3A02-478C-8A20-D3361746DDB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69A7494-DEE5-4194-8FF5-A088534F539E}" type="sibTrans" cxnId="{F947B13F-3A02-478C-8A20-D3361746DDB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C2D8D2-391D-44AE-8FE1-A07A56B0FF23}">
      <dgm:prSet custT="1"/>
      <dgm:spPr/>
      <dgm:t>
        <a:bodyPr/>
        <a:lstStyle/>
        <a:p>
          <a:pPr rtl="0"/>
          <a:r>
            <a:rPr kumimoji="1" lang="ru-RU" sz="1800" dirty="0">
              <a:latin typeface="Times New Roman" pitchFamily="18" charset="0"/>
              <a:cs typeface="Times New Roman" pitchFamily="18" charset="0"/>
            </a:rPr>
            <a:t>Пилотные проекты по апробации моделей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53815D2-8A3B-499F-BBF0-8B3AF06D7C3C}" type="parTrans" cxnId="{DC30BF99-BEE0-4834-8BAA-A4DB1CE046F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45B59EF-7C0E-42C0-AB09-76B555AABA9B}" type="sibTrans" cxnId="{DC30BF99-BEE0-4834-8BAA-A4DB1CE046F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8EA7729-7893-4E34-8574-82FDA1DF2E4F}">
      <dgm:prSet custT="1"/>
      <dgm:spPr/>
      <dgm:t>
        <a:bodyPr/>
        <a:lstStyle/>
        <a:p>
          <a:pPr rtl="0"/>
          <a:r>
            <a:rPr kumimoji="1" lang="ru-RU" sz="1600" dirty="0">
              <a:latin typeface="Times New Roman" pitchFamily="18" charset="0"/>
              <a:cs typeface="Times New Roman" pitchFamily="18" charset="0"/>
            </a:rPr>
            <a:t>Достижение показателей соглашения с министерством АО</a:t>
          </a:r>
        </a:p>
      </dgm:t>
    </dgm:pt>
    <dgm:pt modelId="{E146AE36-AA48-4158-A9B0-F65E9176F0DA}" type="parTrans" cxnId="{131E17B1-05F5-4226-947A-1CAEE839D9A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74009C8-4508-4EBF-ABDC-F12A31E90708}" type="sibTrans" cxnId="{131E17B1-05F5-4226-947A-1CAEE839D9A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1F3333E-3439-3646-862E-4B40C8110B44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Пакет НПА и модельных методик</a:t>
          </a:r>
        </a:p>
      </dgm:t>
    </dgm:pt>
    <dgm:pt modelId="{0E914F30-06B9-1740-87C9-F17BB7A0DD39}" type="parTrans" cxnId="{139BD4EF-05C2-9A46-8C8B-2C9330D88E8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96112A2-0565-B34F-892A-3385CFBAD264}" type="sibTrans" cxnId="{139BD4EF-05C2-9A46-8C8B-2C9330D88E8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15BCA2-A6B4-4757-ACAF-2578AB8C57AE}" type="pres">
      <dgm:prSet presAssocID="{5B87B87F-D9E5-4C86-9EA4-2305FBDBC1D1}" presName="CompostProcess" presStyleCnt="0">
        <dgm:presLayoutVars>
          <dgm:dir/>
          <dgm:resizeHandles val="exact"/>
        </dgm:presLayoutVars>
      </dgm:prSet>
      <dgm:spPr/>
    </dgm:pt>
    <dgm:pt modelId="{8376828D-35DC-4969-8578-17C8236BD7A5}" type="pres">
      <dgm:prSet presAssocID="{5B87B87F-D9E5-4C86-9EA4-2305FBDBC1D1}" presName="arrow" presStyleLbl="bgShp" presStyleIdx="0" presStyleCnt="1"/>
      <dgm:spPr/>
    </dgm:pt>
    <dgm:pt modelId="{5DAE2BE2-CA73-4284-B5D9-5501E53A3377}" type="pres">
      <dgm:prSet presAssocID="{5B87B87F-D9E5-4C86-9EA4-2305FBDBC1D1}" presName="linearProcess" presStyleCnt="0"/>
      <dgm:spPr/>
    </dgm:pt>
    <dgm:pt modelId="{3323D537-FDB7-4538-A28A-F08105C90092}" type="pres">
      <dgm:prSet presAssocID="{68376B2B-EDBF-4537-B757-74C170989E82}" presName="textNode" presStyleLbl="node1" presStyleIdx="0" presStyleCnt="5" custScaleY="118387">
        <dgm:presLayoutVars>
          <dgm:bulletEnabled val="1"/>
        </dgm:presLayoutVars>
      </dgm:prSet>
      <dgm:spPr/>
    </dgm:pt>
    <dgm:pt modelId="{D006BBB4-593E-48E6-911D-FD2A6C71B1E4}" type="pres">
      <dgm:prSet presAssocID="{B039B8F2-6F46-4514-8191-D5F1161D5DB1}" presName="sibTrans" presStyleCnt="0"/>
      <dgm:spPr/>
    </dgm:pt>
    <dgm:pt modelId="{9C089ACB-2F62-4E6C-A846-CC3FA1AD88C5}" type="pres">
      <dgm:prSet presAssocID="{63328653-D6B4-4F06-9987-F50251D36F72}" presName="textNode" presStyleLbl="node1" presStyleIdx="1" presStyleCnt="5" custScaleY="118387">
        <dgm:presLayoutVars>
          <dgm:bulletEnabled val="1"/>
        </dgm:presLayoutVars>
      </dgm:prSet>
      <dgm:spPr/>
    </dgm:pt>
    <dgm:pt modelId="{21935940-A838-4C71-AEC6-994F2BFE01B9}" type="pres">
      <dgm:prSet presAssocID="{769A7494-DEE5-4194-8FF5-A088534F539E}" presName="sibTrans" presStyleCnt="0"/>
      <dgm:spPr/>
    </dgm:pt>
    <dgm:pt modelId="{584838CB-FBAA-4DA0-AA91-590C01D3DEDA}" type="pres">
      <dgm:prSet presAssocID="{0DC2D8D2-391D-44AE-8FE1-A07A56B0FF23}" presName="textNode" presStyleLbl="node1" presStyleIdx="2" presStyleCnt="5" custScaleY="112903" custLinFactNeighborX="-27437" custLinFactNeighborY="2742">
        <dgm:presLayoutVars>
          <dgm:bulletEnabled val="1"/>
        </dgm:presLayoutVars>
      </dgm:prSet>
      <dgm:spPr/>
    </dgm:pt>
    <dgm:pt modelId="{BD3DD881-A0FE-4A2F-A30E-B45269BD8EF5}" type="pres">
      <dgm:prSet presAssocID="{945B59EF-7C0E-42C0-AB09-76B555AABA9B}" presName="sibTrans" presStyleCnt="0"/>
      <dgm:spPr/>
    </dgm:pt>
    <dgm:pt modelId="{1772E81E-2252-8446-9498-B31836156FBB}" type="pres">
      <dgm:prSet presAssocID="{11F3333E-3439-3646-862E-4B40C8110B44}" presName="textNode" presStyleLbl="node1" presStyleIdx="3" presStyleCnt="5" custScaleY="107771" custLinFactNeighborX="-13028" custLinFactNeighborY="-7392">
        <dgm:presLayoutVars>
          <dgm:bulletEnabled val="1"/>
        </dgm:presLayoutVars>
      </dgm:prSet>
      <dgm:spPr/>
    </dgm:pt>
    <dgm:pt modelId="{6DDA5C00-8CE4-3246-ABB2-20437F009704}" type="pres">
      <dgm:prSet presAssocID="{896112A2-0565-B34F-892A-3385CFBAD264}" presName="sibTrans" presStyleCnt="0"/>
      <dgm:spPr/>
    </dgm:pt>
    <dgm:pt modelId="{E11C0E64-199E-43EE-8234-B4201F0BB6A8}" type="pres">
      <dgm:prSet presAssocID="{68EA7729-7893-4E34-8574-82FDA1DF2E4F}" presName="textNode" presStyleLbl="node1" presStyleIdx="4" presStyleCnt="5" custScaleY="118387">
        <dgm:presLayoutVars>
          <dgm:bulletEnabled val="1"/>
        </dgm:presLayoutVars>
      </dgm:prSet>
      <dgm:spPr/>
    </dgm:pt>
  </dgm:ptLst>
  <dgm:cxnLst>
    <dgm:cxn modelId="{5D43A809-7FA4-443B-806A-1B96AFE368FE}" type="presOf" srcId="{68EA7729-7893-4E34-8574-82FDA1DF2E4F}" destId="{E11C0E64-199E-43EE-8234-B4201F0BB6A8}" srcOrd="0" destOrd="0" presId="urn:microsoft.com/office/officeart/2005/8/layout/hProcess9"/>
    <dgm:cxn modelId="{83508718-F1E7-454A-8083-62663AD9C27F}" type="presOf" srcId="{63328653-D6B4-4F06-9987-F50251D36F72}" destId="{9C089ACB-2F62-4E6C-A846-CC3FA1AD88C5}" srcOrd="0" destOrd="0" presId="urn:microsoft.com/office/officeart/2005/8/layout/hProcess9"/>
    <dgm:cxn modelId="{F947B13F-3A02-478C-8A20-D3361746DDB7}" srcId="{5B87B87F-D9E5-4C86-9EA4-2305FBDBC1D1}" destId="{63328653-D6B4-4F06-9987-F50251D36F72}" srcOrd="1" destOrd="0" parTransId="{017D16CF-7EEB-447E-86C9-C865886D091A}" sibTransId="{769A7494-DEE5-4194-8FF5-A088534F539E}"/>
    <dgm:cxn modelId="{1C487F6E-56BE-4D88-BAB8-5E43C3625CFB}" type="presOf" srcId="{0DC2D8D2-391D-44AE-8FE1-A07A56B0FF23}" destId="{584838CB-FBAA-4DA0-AA91-590C01D3DEDA}" srcOrd="0" destOrd="0" presId="urn:microsoft.com/office/officeart/2005/8/layout/hProcess9"/>
    <dgm:cxn modelId="{C22D367C-D295-41D4-9EC8-C66A8E04469E}" type="presOf" srcId="{5B87B87F-D9E5-4C86-9EA4-2305FBDBC1D1}" destId="{1315BCA2-A6B4-4757-ACAF-2578AB8C57AE}" srcOrd="0" destOrd="0" presId="urn:microsoft.com/office/officeart/2005/8/layout/hProcess9"/>
    <dgm:cxn modelId="{BE7C4C92-8CA3-4EAA-A4D8-CED14B514752}" type="presOf" srcId="{11F3333E-3439-3646-862E-4B40C8110B44}" destId="{1772E81E-2252-8446-9498-B31836156FBB}" srcOrd="0" destOrd="0" presId="urn:microsoft.com/office/officeart/2005/8/layout/hProcess9"/>
    <dgm:cxn modelId="{DC30BF99-BEE0-4834-8BAA-A4DB1CE046F4}" srcId="{5B87B87F-D9E5-4C86-9EA4-2305FBDBC1D1}" destId="{0DC2D8D2-391D-44AE-8FE1-A07A56B0FF23}" srcOrd="2" destOrd="0" parTransId="{653815D2-8A3B-499F-BBF0-8B3AF06D7C3C}" sibTransId="{945B59EF-7C0E-42C0-AB09-76B555AABA9B}"/>
    <dgm:cxn modelId="{02A293A9-0088-459E-9E18-3BEF1C80EFF9}" type="presOf" srcId="{68376B2B-EDBF-4537-B757-74C170989E82}" destId="{3323D537-FDB7-4538-A28A-F08105C90092}" srcOrd="0" destOrd="0" presId="urn:microsoft.com/office/officeart/2005/8/layout/hProcess9"/>
    <dgm:cxn modelId="{7905BCAB-983F-4CF7-A7EA-3776E2424107}" srcId="{5B87B87F-D9E5-4C86-9EA4-2305FBDBC1D1}" destId="{68376B2B-EDBF-4537-B757-74C170989E82}" srcOrd="0" destOrd="0" parTransId="{02F9F126-92B0-46D6-AC66-A8B000B4C51A}" sibTransId="{B039B8F2-6F46-4514-8191-D5F1161D5DB1}"/>
    <dgm:cxn modelId="{131E17B1-05F5-4226-947A-1CAEE839D9A6}" srcId="{5B87B87F-D9E5-4C86-9EA4-2305FBDBC1D1}" destId="{68EA7729-7893-4E34-8574-82FDA1DF2E4F}" srcOrd="4" destOrd="0" parTransId="{E146AE36-AA48-4158-A9B0-F65E9176F0DA}" sibTransId="{874009C8-4508-4EBF-ABDC-F12A31E90708}"/>
    <dgm:cxn modelId="{139BD4EF-05C2-9A46-8C8B-2C9330D88E81}" srcId="{5B87B87F-D9E5-4C86-9EA4-2305FBDBC1D1}" destId="{11F3333E-3439-3646-862E-4B40C8110B44}" srcOrd="3" destOrd="0" parTransId="{0E914F30-06B9-1740-87C9-F17BB7A0DD39}" sibTransId="{896112A2-0565-B34F-892A-3385CFBAD264}"/>
    <dgm:cxn modelId="{7BF0E538-125E-4FD9-94CC-BB713D0A0B53}" type="presParOf" srcId="{1315BCA2-A6B4-4757-ACAF-2578AB8C57AE}" destId="{8376828D-35DC-4969-8578-17C8236BD7A5}" srcOrd="0" destOrd="0" presId="urn:microsoft.com/office/officeart/2005/8/layout/hProcess9"/>
    <dgm:cxn modelId="{1EA7A722-67F9-45E4-A6C1-72361D53DFC2}" type="presParOf" srcId="{1315BCA2-A6B4-4757-ACAF-2578AB8C57AE}" destId="{5DAE2BE2-CA73-4284-B5D9-5501E53A3377}" srcOrd="1" destOrd="0" presId="urn:microsoft.com/office/officeart/2005/8/layout/hProcess9"/>
    <dgm:cxn modelId="{B59734CB-AE6B-46F3-82DD-1C147E2339ED}" type="presParOf" srcId="{5DAE2BE2-CA73-4284-B5D9-5501E53A3377}" destId="{3323D537-FDB7-4538-A28A-F08105C90092}" srcOrd="0" destOrd="0" presId="urn:microsoft.com/office/officeart/2005/8/layout/hProcess9"/>
    <dgm:cxn modelId="{A59CA660-187A-432B-9EB6-064C362E39D5}" type="presParOf" srcId="{5DAE2BE2-CA73-4284-B5D9-5501E53A3377}" destId="{D006BBB4-593E-48E6-911D-FD2A6C71B1E4}" srcOrd="1" destOrd="0" presId="urn:microsoft.com/office/officeart/2005/8/layout/hProcess9"/>
    <dgm:cxn modelId="{71D27F4C-C30C-499E-9BAE-4410993B1686}" type="presParOf" srcId="{5DAE2BE2-CA73-4284-B5D9-5501E53A3377}" destId="{9C089ACB-2F62-4E6C-A846-CC3FA1AD88C5}" srcOrd="2" destOrd="0" presId="urn:microsoft.com/office/officeart/2005/8/layout/hProcess9"/>
    <dgm:cxn modelId="{472870D5-5549-4F06-892A-D5931DE87988}" type="presParOf" srcId="{5DAE2BE2-CA73-4284-B5D9-5501E53A3377}" destId="{21935940-A838-4C71-AEC6-994F2BFE01B9}" srcOrd="3" destOrd="0" presId="urn:microsoft.com/office/officeart/2005/8/layout/hProcess9"/>
    <dgm:cxn modelId="{B281C282-03AE-4894-A24A-7EB5ABC60059}" type="presParOf" srcId="{5DAE2BE2-CA73-4284-B5D9-5501E53A3377}" destId="{584838CB-FBAA-4DA0-AA91-590C01D3DEDA}" srcOrd="4" destOrd="0" presId="urn:microsoft.com/office/officeart/2005/8/layout/hProcess9"/>
    <dgm:cxn modelId="{7BB75325-7041-4883-A7D2-5E18657FA165}" type="presParOf" srcId="{5DAE2BE2-CA73-4284-B5D9-5501E53A3377}" destId="{BD3DD881-A0FE-4A2F-A30E-B45269BD8EF5}" srcOrd="5" destOrd="0" presId="urn:microsoft.com/office/officeart/2005/8/layout/hProcess9"/>
    <dgm:cxn modelId="{C64A6C5B-6FBE-483B-9A9E-0DDA0AE3AFEF}" type="presParOf" srcId="{5DAE2BE2-CA73-4284-B5D9-5501E53A3377}" destId="{1772E81E-2252-8446-9498-B31836156FBB}" srcOrd="6" destOrd="0" presId="urn:microsoft.com/office/officeart/2005/8/layout/hProcess9"/>
    <dgm:cxn modelId="{554AFC28-7659-49EA-BCE2-730142BEB29A}" type="presParOf" srcId="{5DAE2BE2-CA73-4284-B5D9-5501E53A3377}" destId="{6DDA5C00-8CE4-3246-ABB2-20437F009704}" srcOrd="7" destOrd="0" presId="urn:microsoft.com/office/officeart/2005/8/layout/hProcess9"/>
    <dgm:cxn modelId="{65D53D85-FC19-4860-B9E7-6534AAC2C988}" type="presParOf" srcId="{5DAE2BE2-CA73-4284-B5D9-5501E53A3377}" destId="{E11C0E64-199E-43EE-8234-B4201F0BB6A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38A0A6-F2C8-4688-8938-802715F26A1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8F3FBD-9F36-4803-A498-FAB45958190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сектор </a:t>
          </a:r>
          <a:endParaRPr lang="ru-RU" sz="2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4ADB2-B8AA-47D1-AA87-C5EC821E12CE}" type="parTrans" cxnId="{05C425A8-D14D-4BF3-A64C-EF1E8DAE22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8B5F78-9F6D-4027-8052-28040137B4BB}" type="sibTrans" cxnId="{05C425A8-D14D-4BF3-A64C-EF1E8DAE22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58FC81-E266-4E49-A716-1F3B5C06DFE2}">
      <dgm:prSet/>
      <dgm:spPr/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Закрепление социальных обязательств</a:t>
          </a:r>
        </a:p>
      </dgm:t>
    </dgm:pt>
    <dgm:pt modelId="{6357527D-5951-4AC5-8AB9-6A00563897E2}" type="parTrans" cxnId="{46326C8A-729F-446D-81EC-C952AB471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0498B1-7A34-4F93-8B89-9A6107578EA0}" type="sibTrans" cxnId="{46326C8A-729F-446D-81EC-C952AB471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AFC834-6C21-47A8-AC1A-525A338457B0}">
      <dgm:prSet/>
      <dgm:spPr/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Модульная организация программ</a:t>
          </a:r>
        </a:p>
      </dgm:t>
    </dgm:pt>
    <dgm:pt modelId="{2D1F0E12-2DF3-4FEF-95A3-1CA8BF2E704F}" type="parTrans" cxnId="{F1E6F032-F2F9-4749-8E0A-D411FA5E74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A61B5B-E2DE-48D5-9E41-7961F47DF51F}" type="sibTrans" cxnId="{F1E6F032-F2F9-4749-8E0A-D411FA5E74A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675235-C2C8-4406-A47D-CF4F8CEBCBF2}">
      <dgm:prSet/>
      <dgm:spPr/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Персонифицированный учет</a:t>
          </a:r>
        </a:p>
      </dgm:t>
    </dgm:pt>
    <dgm:pt modelId="{58C4443F-2EE5-4C94-BB30-BED41C334806}" type="parTrans" cxnId="{F78E4FF3-F53A-462C-A37A-98D64624619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E72B61-AA3B-472D-931D-8A97CCBEE917}" type="sibTrans" cxnId="{F78E4FF3-F53A-462C-A37A-98D64624619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FEEDFF-A65E-414D-AD3E-AC4EAD504C27}">
      <dgm:prSet/>
      <dgm:spPr/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Частично-платные услуги</a:t>
          </a:r>
        </a:p>
      </dgm:t>
    </dgm:pt>
    <dgm:pt modelId="{2AA4DCC2-4A6A-4028-8677-4D39CAC195C5}" type="parTrans" cxnId="{086689A5-ACE1-4A94-BB5D-C9DC103548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841FB-9089-4EFB-A5C1-3053588DEA7C}" type="sibTrans" cxnId="{086689A5-ACE1-4A94-BB5D-C9DC103548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EE7213-57D0-4D14-88C4-3858DE87EE27}">
      <dgm:prSet/>
      <dgm:spPr/>
      <dgm:t>
        <a:bodyPr/>
        <a:lstStyle/>
        <a:p>
          <a:pPr rtl="0"/>
          <a:r>
            <a:rPr lang="ru-RU" altLang="ru-RU" dirty="0">
              <a:latin typeface="Times New Roman" pitchFamily="18" charset="0"/>
              <a:cs typeface="Times New Roman" pitchFamily="18" charset="0"/>
            </a:rPr>
            <a:t>Кодификация программ (услуг)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7CC1C9C-D7AB-4F16-AACF-4191B325EAED}" type="parTrans" cxnId="{A06E2DD5-6EF6-445F-8A1F-57D8F4F38F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865478-3184-44F3-8BD0-2A1990717C05}" type="sibTrans" cxnId="{A06E2DD5-6EF6-445F-8A1F-57D8F4F38F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905870-B5AF-4E7B-8889-86E54D1C206F}">
      <dgm:prSet/>
      <dgm:spPr/>
      <dgm:t>
        <a:bodyPr/>
        <a:lstStyle/>
        <a:p>
          <a:r>
            <a:rPr lang="ru-RU" altLang="ru-RU" dirty="0">
              <a:latin typeface="Times New Roman" pitchFamily="18" charset="0"/>
              <a:cs typeface="Times New Roman" pitchFamily="18" charset="0"/>
            </a:rPr>
            <a:t>Введение минимальных требований</a:t>
          </a:r>
        </a:p>
      </dgm:t>
    </dgm:pt>
    <dgm:pt modelId="{94CE798D-FC8F-48A0-9844-F5F170A870AC}" type="parTrans" cxnId="{BAF3E0BC-ABCF-4529-A089-7481968D9C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DAFC05-BBC9-4FD1-B53F-CC48AEE34ECD}" type="sibTrans" cxnId="{BAF3E0BC-ABCF-4529-A089-7481968D9C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2F108F-0AB5-4FE4-831B-A2B8E12DC6CD}">
      <dgm:prSet/>
      <dgm:spPr/>
      <dgm:t>
        <a:bodyPr/>
        <a:lstStyle/>
        <a:p>
          <a:r>
            <a:rPr lang="ru-RU" altLang="ru-RU" dirty="0">
              <a:latin typeface="Times New Roman" pitchFamily="18" charset="0"/>
              <a:cs typeface="Times New Roman" pitchFamily="18" charset="0"/>
            </a:rPr>
            <a:t>Введение механизма формирования государственного заказа (возраст, содержание, целевые группы)</a:t>
          </a:r>
        </a:p>
      </dgm:t>
    </dgm:pt>
    <dgm:pt modelId="{15443645-7197-4EC5-9514-66760E28D126}" type="parTrans" cxnId="{F914E6A2-F54D-46E8-93FA-3AF5CC27D3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A1E102-504A-4C55-BC2B-1EBD6B5EBB53}" type="sibTrans" cxnId="{F914E6A2-F54D-46E8-93FA-3AF5CC27D3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34788F-3C02-4705-AC39-CE7F78BEE47F}">
      <dgm:prSet/>
      <dgm:spPr/>
      <dgm:t>
        <a:bodyPr/>
        <a:lstStyle/>
        <a:p>
          <a:r>
            <a:rPr lang="ru-RU" altLang="ru-RU" dirty="0">
              <a:latin typeface="Times New Roman" pitchFamily="18" charset="0"/>
              <a:cs typeface="Times New Roman" pitchFamily="18" charset="0"/>
            </a:rPr>
            <a:t>Модульное устройство программ</a:t>
          </a:r>
        </a:p>
      </dgm:t>
    </dgm:pt>
    <dgm:pt modelId="{0AA2D692-3E21-4692-9F0F-4D500C4FD644}" type="parTrans" cxnId="{E2434BC2-7758-4D82-965F-49A0449698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5C55F4-6153-475B-AF89-DF15DABC4AA5}" type="sibTrans" cxnId="{E2434BC2-7758-4D82-965F-49A0449698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B58AB5-6F8C-4D9E-927C-FDEABF5CB2AE}">
      <dgm:prSet/>
      <dgm:spPr/>
      <dgm:t>
        <a:bodyPr/>
        <a:lstStyle/>
        <a:p>
          <a:r>
            <a:rPr lang="ru-RU" altLang="ru-RU" dirty="0">
              <a:latin typeface="Times New Roman" pitchFamily="18" charset="0"/>
              <a:cs typeface="Times New Roman" pitchFamily="18" charset="0"/>
            </a:rPr>
            <a:t>Формирование отдельного задания на ДО для школ</a:t>
          </a:r>
        </a:p>
      </dgm:t>
    </dgm:pt>
    <dgm:pt modelId="{5DFFF557-44C5-4928-B8A3-B40E46A7025C}" type="parTrans" cxnId="{E5C01D98-1DA3-42DC-9B9A-E61DC7A8EE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216B20-015D-48EA-A5FF-AC419422C691}" type="sibTrans" cxnId="{E5C01D98-1DA3-42DC-9B9A-E61DC7A8EE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B3F56C-A376-4DFE-A455-E4539E476289}">
      <dgm:prSet/>
      <dgm:spPr/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Многоканальное финансирование</a:t>
          </a:r>
        </a:p>
      </dgm:t>
    </dgm:pt>
    <dgm:pt modelId="{CEBCA62A-CACC-4702-B5D9-AB1966079AA7}" type="sibTrans" cxnId="{6573A752-A6A1-417D-A7C0-BC7B532D13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C18AFD-7C45-4FE5-A563-642BEB5160ED}" type="parTrans" cxnId="{6573A752-A6A1-417D-A7C0-BC7B532D13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7CC58E-8003-4121-B45E-0AB7987C6067}" type="pres">
      <dgm:prSet presAssocID="{3B38A0A6-F2C8-4688-8938-802715F26A15}" presName="linear" presStyleCnt="0">
        <dgm:presLayoutVars>
          <dgm:dir/>
          <dgm:animLvl val="lvl"/>
          <dgm:resizeHandles val="exact"/>
        </dgm:presLayoutVars>
      </dgm:prSet>
      <dgm:spPr/>
    </dgm:pt>
    <dgm:pt modelId="{5F93ECAC-8566-4A63-BBD7-B708739BCC2C}" type="pres">
      <dgm:prSet presAssocID="{8E8F3FBD-9F36-4803-A498-FAB45958190C}" presName="parentLin" presStyleCnt="0"/>
      <dgm:spPr/>
    </dgm:pt>
    <dgm:pt modelId="{B01617DB-6278-4D6C-AE62-BC721CB6768D}" type="pres">
      <dgm:prSet presAssocID="{8E8F3FBD-9F36-4803-A498-FAB45958190C}" presName="parentLeftMargin" presStyleLbl="node1" presStyleIdx="0" presStyleCnt="1"/>
      <dgm:spPr/>
    </dgm:pt>
    <dgm:pt modelId="{37E7DFEF-8BA7-4A3F-A96C-49450527BB43}" type="pres">
      <dgm:prSet presAssocID="{8E8F3FBD-9F36-4803-A498-FAB45958190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14B0C6B-EDE8-47B6-86D5-A18DFFF9DF1C}" type="pres">
      <dgm:prSet presAssocID="{8E8F3FBD-9F36-4803-A498-FAB45958190C}" presName="negativeSpace" presStyleCnt="0"/>
      <dgm:spPr/>
    </dgm:pt>
    <dgm:pt modelId="{36DC2428-A3BE-4A1C-BE7F-CABDD032A58C}" type="pres">
      <dgm:prSet presAssocID="{8E8F3FBD-9F36-4803-A498-FAB45958190C}" presName="childText" presStyleLbl="conFgAcc1" presStyleIdx="0" presStyleCnt="1" custScaleY="94218">
        <dgm:presLayoutVars>
          <dgm:bulletEnabled val="1"/>
        </dgm:presLayoutVars>
      </dgm:prSet>
      <dgm:spPr/>
    </dgm:pt>
  </dgm:ptLst>
  <dgm:cxnLst>
    <dgm:cxn modelId="{E6AF921B-0101-4BBC-96B2-28D88AB076A4}" type="presOf" srcId="{3B38A0A6-F2C8-4688-8938-802715F26A15}" destId="{A47CC58E-8003-4121-B45E-0AB7987C6067}" srcOrd="0" destOrd="0" presId="urn:microsoft.com/office/officeart/2005/8/layout/list1"/>
    <dgm:cxn modelId="{DAA3CD24-A198-4041-9AC8-A52EB88B7D33}" type="presOf" srcId="{71675235-C2C8-4406-A47D-CF4F8CEBCBF2}" destId="{36DC2428-A3BE-4A1C-BE7F-CABDD032A58C}" srcOrd="0" destOrd="8" presId="urn:microsoft.com/office/officeart/2005/8/layout/list1"/>
    <dgm:cxn modelId="{A63BBB2E-579B-465E-B3B3-348F73555E03}" type="presOf" srcId="{C8905870-B5AF-4E7B-8889-86E54D1C206F}" destId="{36DC2428-A3BE-4A1C-BE7F-CABDD032A58C}" srcOrd="0" destOrd="2" presId="urn:microsoft.com/office/officeart/2005/8/layout/list1"/>
    <dgm:cxn modelId="{F1E6F032-F2F9-4749-8E0A-D411FA5E74A5}" srcId="{8E8F3FBD-9F36-4803-A498-FAB45958190C}" destId="{3AAFC834-6C21-47A8-AC1A-525A338457B0}" srcOrd="6" destOrd="0" parTransId="{2D1F0E12-2DF3-4FEF-95A3-1CA8BF2E704F}" sibTransId="{26A61B5B-E2DE-48D5-9E41-7961F47DF51F}"/>
    <dgm:cxn modelId="{4AFA833C-A4E7-4E32-B1D4-34475FA216E7}" type="presOf" srcId="{8E8F3FBD-9F36-4803-A498-FAB45958190C}" destId="{B01617DB-6278-4D6C-AE62-BC721CB6768D}" srcOrd="0" destOrd="0" presId="urn:microsoft.com/office/officeart/2005/8/layout/list1"/>
    <dgm:cxn modelId="{FF984872-05B6-4803-A659-CB8CF92526BE}" type="presOf" srcId="{5E58FC81-E266-4E49-A716-1F3B5C06DFE2}" destId="{36DC2428-A3BE-4A1C-BE7F-CABDD032A58C}" srcOrd="0" destOrd="0" presId="urn:microsoft.com/office/officeart/2005/8/layout/list1"/>
    <dgm:cxn modelId="{6573A752-A6A1-417D-A7C0-BC7B532D1360}" srcId="{8E8F3FBD-9F36-4803-A498-FAB45958190C}" destId="{98B3F56C-A376-4DFE-A455-E4539E476289}" srcOrd="7" destOrd="0" parTransId="{33C18AFD-7C45-4FE5-A563-642BEB5160ED}" sibTransId="{CEBCA62A-CACC-4702-B5D9-AB1966079AA7}"/>
    <dgm:cxn modelId="{46326C8A-729F-446D-81EC-C952AB4716F3}" srcId="{8E8F3FBD-9F36-4803-A498-FAB45958190C}" destId="{5E58FC81-E266-4E49-A716-1F3B5C06DFE2}" srcOrd="0" destOrd="0" parTransId="{6357527D-5951-4AC5-8AB9-6A00563897E2}" sibTransId="{380498B1-7A34-4F93-8B89-9A6107578EA0}"/>
    <dgm:cxn modelId="{E5C01D98-1DA3-42DC-9B9A-E61DC7A8EEC0}" srcId="{8E8F3FBD-9F36-4803-A498-FAB45958190C}" destId="{B7B58AB5-6F8C-4D9E-927C-FDEABF5CB2AE}" srcOrd="5" destOrd="0" parTransId="{5DFFF557-44C5-4928-B8A3-B40E46A7025C}" sibTransId="{25216B20-015D-48EA-A5FF-AC419422C691}"/>
    <dgm:cxn modelId="{F914E6A2-F54D-46E8-93FA-3AF5CC27D3ED}" srcId="{8E8F3FBD-9F36-4803-A498-FAB45958190C}" destId="{7F2F108F-0AB5-4FE4-831B-A2B8E12DC6CD}" srcOrd="3" destOrd="0" parTransId="{15443645-7197-4EC5-9514-66760E28D126}" sibTransId="{1DA1E102-504A-4C55-BC2B-1EBD6B5EBB53}"/>
    <dgm:cxn modelId="{086689A5-ACE1-4A94-BB5D-C9DC1035485D}" srcId="{8E8F3FBD-9F36-4803-A498-FAB45958190C}" destId="{4BFEEDFF-A65E-414D-AD3E-AC4EAD504C27}" srcOrd="9" destOrd="0" parTransId="{2AA4DCC2-4A6A-4028-8677-4D39CAC195C5}" sibTransId="{052841FB-9089-4EFB-A5C1-3053588DEA7C}"/>
    <dgm:cxn modelId="{05C425A8-D14D-4BF3-A64C-EF1E8DAE222B}" srcId="{3B38A0A6-F2C8-4688-8938-802715F26A15}" destId="{8E8F3FBD-9F36-4803-A498-FAB45958190C}" srcOrd="0" destOrd="0" parTransId="{A6F4ADB2-B8AA-47D1-AA87-C5EC821E12CE}" sibTransId="{3A8B5F78-9F6D-4027-8052-28040137B4BB}"/>
    <dgm:cxn modelId="{4B8919AD-5C5F-4AEE-A4EB-85EF9FD5A703}" type="presOf" srcId="{0D34788F-3C02-4705-AC39-CE7F78BEE47F}" destId="{36DC2428-A3BE-4A1C-BE7F-CABDD032A58C}" srcOrd="0" destOrd="4" presId="urn:microsoft.com/office/officeart/2005/8/layout/list1"/>
    <dgm:cxn modelId="{BAF3E0BC-ABCF-4529-A089-7481968D9C49}" srcId="{8E8F3FBD-9F36-4803-A498-FAB45958190C}" destId="{C8905870-B5AF-4E7B-8889-86E54D1C206F}" srcOrd="2" destOrd="0" parTransId="{94CE798D-FC8F-48A0-9844-F5F170A870AC}" sibTransId="{15DAFC05-BBC9-4FD1-B53F-CC48AEE34ECD}"/>
    <dgm:cxn modelId="{E2434BC2-7758-4D82-965F-49A0449698C3}" srcId="{8E8F3FBD-9F36-4803-A498-FAB45958190C}" destId="{0D34788F-3C02-4705-AC39-CE7F78BEE47F}" srcOrd="4" destOrd="0" parTransId="{0AA2D692-3E21-4692-9F0F-4D500C4FD644}" sibTransId="{B45C55F4-6153-475B-AF89-DF15DABC4AA5}"/>
    <dgm:cxn modelId="{A06E2DD5-6EF6-445F-8A1F-57D8F4F38FB4}" srcId="{8E8F3FBD-9F36-4803-A498-FAB45958190C}" destId="{1DEE7213-57D0-4D14-88C4-3858DE87EE27}" srcOrd="1" destOrd="0" parTransId="{A7CC1C9C-D7AB-4F16-AACF-4191B325EAED}" sibTransId="{6B865478-3184-44F3-8BD0-2A1990717C05}"/>
    <dgm:cxn modelId="{0E6950DB-EC40-40A6-B418-789AA673AC01}" type="presOf" srcId="{1DEE7213-57D0-4D14-88C4-3858DE87EE27}" destId="{36DC2428-A3BE-4A1C-BE7F-CABDD032A58C}" srcOrd="0" destOrd="1" presId="urn:microsoft.com/office/officeart/2005/8/layout/list1"/>
    <dgm:cxn modelId="{935607E0-482A-4CEF-A39B-794064D504D9}" type="presOf" srcId="{3AAFC834-6C21-47A8-AC1A-525A338457B0}" destId="{36DC2428-A3BE-4A1C-BE7F-CABDD032A58C}" srcOrd="0" destOrd="6" presId="urn:microsoft.com/office/officeart/2005/8/layout/list1"/>
    <dgm:cxn modelId="{1704D3E0-F6DA-495E-8559-4D53D287B1F4}" type="presOf" srcId="{7F2F108F-0AB5-4FE4-831B-A2B8E12DC6CD}" destId="{36DC2428-A3BE-4A1C-BE7F-CABDD032A58C}" srcOrd="0" destOrd="3" presId="urn:microsoft.com/office/officeart/2005/8/layout/list1"/>
    <dgm:cxn modelId="{F5E370E7-815C-4C72-848E-B7F5FD9F7D65}" type="presOf" srcId="{8E8F3FBD-9F36-4803-A498-FAB45958190C}" destId="{37E7DFEF-8BA7-4A3F-A96C-49450527BB43}" srcOrd="1" destOrd="0" presId="urn:microsoft.com/office/officeart/2005/8/layout/list1"/>
    <dgm:cxn modelId="{740E29F2-49C8-40A3-9AD1-E44C22FA2B18}" type="presOf" srcId="{B7B58AB5-6F8C-4D9E-927C-FDEABF5CB2AE}" destId="{36DC2428-A3BE-4A1C-BE7F-CABDD032A58C}" srcOrd="0" destOrd="5" presId="urn:microsoft.com/office/officeart/2005/8/layout/list1"/>
    <dgm:cxn modelId="{F78E4FF3-F53A-462C-A37A-98D646246199}" srcId="{8E8F3FBD-9F36-4803-A498-FAB45958190C}" destId="{71675235-C2C8-4406-A47D-CF4F8CEBCBF2}" srcOrd="8" destOrd="0" parTransId="{58C4443F-2EE5-4C94-BB30-BED41C334806}" sibTransId="{7BE72B61-AA3B-472D-931D-8A97CCBEE917}"/>
    <dgm:cxn modelId="{D42F29FB-259C-4F89-9B84-24AD3C7D5AE7}" type="presOf" srcId="{4BFEEDFF-A65E-414D-AD3E-AC4EAD504C27}" destId="{36DC2428-A3BE-4A1C-BE7F-CABDD032A58C}" srcOrd="0" destOrd="9" presId="urn:microsoft.com/office/officeart/2005/8/layout/list1"/>
    <dgm:cxn modelId="{5EEDE8FF-EBDD-41AB-B956-6261722944A3}" type="presOf" srcId="{98B3F56C-A376-4DFE-A455-E4539E476289}" destId="{36DC2428-A3BE-4A1C-BE7F-CABDD032A58C}" srcOrd="0" destOrd="7" presId="urn:microsoft.com/office/officeart/2005/8/layout/list1"/>
    <dgm:cxn modelId="{9F2A1604-A1E8-4B08-8DA8-72DC924E05CB}" type="presParOf" srcId="{A47CC58E-8003-4121-B45E-0AB7987C6067}" destId="{5F93ECAC-8566-4A63-BBD7-B708739BCC2C}" srcOrd="0" destOrd="0" presId="urn:microsoft.com/office/officeart/2005/8/layout/list1"/>
    <dgm:cxn modelId="{3DFAEF42-EEFB-432D-ABB6-917AB45F2603}" type="presParOf" srcId="{5F93ECAC-8566-4A63-BBD7-B708739BCC2C}" destId="{B01617DB-6278-4D6C-AE62-BC721CB6768D}" srcOrd="0" destOrd="0" presId="urn:microsoft.com/office/officeart/2005/8/layout/list1"/>
    <dgm:cxn modelId="{53B59436-1683-44A4-BB49-6563792C0CF9}" type="presParOf" srcId="{5F93ECAC-8566-4A63-BBD7-B708739BCC2C}" destId="{37E7DFEF-8BA7-4A3F-A96C-49450527BB43}" srcOrd="1" destOrd="0" presId="urn:microsoft.com/office/officeart/2005/8/layout/list1"/>
    <dgm:cxn modelId="{1BF0EEE0-B9CF-45ED-8E3D-3DFF42B29E1F}" type="presParOf" srcId="{A47CC58E-8003-4121-B45E-0AB7987C6067}" destId="{614B0C6B-EDE8-47B6-86D5-A18DFFF9DF1C}" srcOrd="1" destOrd="0" presId="urn:microsoft.com/office/officeart/2005/8/layout/list1"/>
    <dgm:cxn modelId="{B4B0A3ED-3F25-4A70-871E-AA99E3B174E2}" type="presParOf" srcId="{A47CC58E-8003-4121-B45E-0AB7987C6067}" destId="{36DC2428-A3BE-4A1C-BE7F-CABDD032A5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38A0A6-F2C8-4688-8938-802715F26A1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8F3FBD-9F36-4803-A498-FAB45958190C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ru-RU" sz="2700" b="1" dirty="0">
              <a:latin typeface="Times New Roman" pitchFamily="18" charset="0"/>
              <a:cs typeface="Times New Roman" pitchFamily="18" charset="0"/>
            </a:rPr>
            <a:t>Семьи и дети</a:t>
          </a:r>
        </a:p>
      </dgm:t>
    </dgm:pt>
    <dgm:pt modelId="{A6F4ADB2-B8AA-47D1-AA87-C5EC821E12CE}" type="parTrans" cxnId="{05C425A8-D14D-4BF3-A64C-EF1E8DAE22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8B5F78-9F6D-4027-8052-28040137B4BB}" type="sibTrans" cxnId="{05C425A8-D14D-4BF3-A64C-EF1E8DAE22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58FC81-E266-4E49-A716-1F3B5C06DFE2}">
      <dgm:prSet/>
      <dgm:spPr/>
      <dgm:t>
        <a:bodyPr/>
        <a:lstStyle/>
        <a:p>
          <a:pPr marL="228600" indent="0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Навигаторы услуг</a:t>
          </a:r>
        </a:p>
      </dgm:t>
    </dgm:pt>
    <dgm:pt modelId="{6357527D-5951-4AC5-8AB9-6A00563897E2}" type="parTrans" cxnId="{46326C8A-729F-446D-81EC-C952AB471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0498B1-7A34-4F93-8B89-9A6107578EA0}" type="sibTrans" cxnId="{46326C8A-729F-446D-81EC-C952AB4716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CBE215-023A-4317-BC0D-6DE129B120B0}">
      <dgm:prSet/>
      <dgm:spPr/>
      <dgm:t>
        <a:bodyPr/>
        <a:lstStyle/>
        <a:p>
          <a:pPr marL="228600" indent="0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Электронная запись</a:t>
          </a:r>
        </a:p>
      </dgm:t>
    </dgm:pt>
    <dgm:pt modelId="{CF0B3722-3654-4D04-B913-AA19FD691FEA}" type="parTrans" cxnId="{E8D7C5EF-6192-476C-A756-22FEA3D339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6AA3CA-7422-4421-9057-BC90291CF4EE}" type="sibTrans" cxnId="{E8D7C5EF-6192-476C-A756-22FEA3D339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8FE0E5-80CF-4CC7-8564-6C55AC0CFF4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dirty="0">
              <a:latin typeface="Times New Roman" pitchFamily="18" charset="0"/>
              <a:cs typeface="Times New Roman" pitchFamily="18" charset="0"/>
            </a:rPr>
            <a:t>Мобилизационные механизмы вовлечения                                     детей из неблагополучных семей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999392-B57A-4F50-8319-81AB3E53A324}" type="parTrans" cxnId="{E3AC2663-541D-4F66-B7F2-9652082D60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01DED0-080F-4630-9D4A-C0FAE1EAE766}" type="sibTrans" cxnId="{E3AC2663-541D-4F66-B7F2-9652082D60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9933F7-6163-4292-8F51-FA0FAFE158D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 Интернет и медиа</a:t>
          </a:r>
        </a:p>
        <a:p>
          <a:pPr marL="228600" indent="0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B2423A-F5B4-4012-BFE9-D7BAE28BD880}" type="parTrans" cxnId="{B5E58FB5-095B-40A6-B7D7-53470572BD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3E26AE7-8408-4D11-B5A3-30B02B0CA7C1}" type="sibTrans" cxnId="{B5E58FB5-095B-40A6-B7D7-53470572BD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A3000D-5015-4956-B5C7-AF74F36B8E74}">
      <dgm:prSet/>
      <dgm:spPr/>
      <dgm:t>
        <a:bodyPr/>
        <a:lstStyle/>
        <a:p>
          <a:pPr marL="228600" indent="0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Предоставление городских пространств и помещений для неформальных самодеятельных практик</a:t>
          </a:r>
        </a:p>
      </dgm:t>
    </dgm:pt>
    <dgm:pt modelId="{A0FA3E72-0CD1-428D-BB4F-6917B4C63FD2}" type="parTrans" cxnId="{8ED16EA2-8EDE-42B9-BD46-D3DDEA8969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E943DE-CF57-42BA-A109-28553EDAA5A4}" type="sibTrans" cxnId="{8ED16EA2-8EDE-42B9-BD46-D3DDEA8969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F1BF4-A7CB-45F4-AA69-98A2BB835AEF}">
      <dgm:prSet/>
      <dgm:spPr/>
      <dgm:t>
        <a:bodyPr/>
        <a:lstStyle/>
        <a:p>
          <a:pPr marL="228600" indent="0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Учет времени и достижений в образовательных траекториях</a:t>
          </a:r>
        </a:p>
      </dgm:t>
    </dgm:pt>
    <dgm:pt modelId="{207D1AD3-143B-4569-BEF1-34E7F9632EA7}" type="parTrans" cxnId="{9D3A2256-D91C-4459-BE33-2A453D89BA7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7F7A39-EE4E-43D3-B4F9-A66921E2A617}" type="sibTrans" cxnId="{9D3A2256-D91C-4459-BE33-2A453D89BA7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7CC58E-8003-4121-B45E-0AB7987C6067}" type="pres">
      <dgm:prSet presAssocID="{3B38A0A6-F2C8-4688-8938-802715F26A15}" presName="linear" presStyleCnt="0">
        <dgm:presLayoutVars>
          <dgm:dir/>
          <dgm:animLvl val="lvl"/>
          <dgm:resizeHandles val="exact"/>
        </dgm:presLayoutVars>
      </dgm:prSet>
      <dgm:spPr/>
    </dgm:pt>
    <dgm:pt modelId="{5F93ECAC-8566-4A63-BBD7-B708739BCC2C}" type="pres">
      <dgm:prSet presAssocID="{8E8F3FBD-9F36-4803-A498-FAB45958190C}" presName="parentLin" presStyleCnt="0"/>
      <dgm:spPr/>
    </dgm:pt>
    <dgm:pt modelId="{B01617DB-6278-4D6C-AE62-BC721CB6768D}" type="pres">
      <dgm:prSet presAssocID="{8E8F3FBD-9F36-4803-A498-FAB45958190C}" presName="parentLeftMargin" presStyleLbl="node1" presStyleIdx="0" presStyleCnt="1"/>
      <dgm:spPr/>
    </dgm:pt>
    <dgm:pt modelId="{37E7DFEF-8BA7-4A3F-A96C-49450527BB43}" type="pres">
      <dgm:prSet presAssocID="{8E8F3FBD-9F36-4803-A498-FAB45958190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14B0C6B-EDE8-47B6-86D5-A18DFFF9DF1C}" type="pres">
      <dgm:prSet presAssocID="{8E8F3FBD-9F36-4803-A498-FAB45958190C}" presName="negativeSpace" presStyleCnt="0"/>
      <dgm:spPr/>
    </dgm:pt>
    <dgm:pt modelId="{36DC2428-A3BE-4A1C-BE7F-CABDD032A58C}" type="pres">
      <dgm:prSet presAssocID="{8E8F3FBD-9F36-4803-A498-FAB45958190C}" presName="childText" presStyleLbl="conFgAcc1" presStyleIdx="0" presStyleCnt="1" custScaleY="94218">
        <dgm:presLayoutVars>
          <dgm:bulletEnabled val="1"/>
        </dgm:presLayoutVars>
      </dgm:prSet>
      <dgm:spPr/>
    </dgm:pt>
  </dgm:ptLst>
  <dgm:cxnLst>
    <dgm:cxn modelId="{85C7B40E-3CC1-437C-ABDE-54C7064D418B}" type="presOf" srcId="{5E58FC81-E266-4E49-A716-1F3B5C06DFE2}" destId="{36DC2428-A3BE-4A1C-BE7F-CABDD032A58C}" srcOrd="0" destOrd="0" presId="urn:microsoft.com/office/officeart/2005/8/layout/list1"/>
    <dgm:cxn modelId="{4C09EA23-D52C-4B63-9B93-0A11BE2899C6}" type="presOf" srcId="{34CBE215-023A-4317-BC0D-6DE129B120B0}" destId="{36DC2428-A3BE-4A1C-BE7F-CABDD032A58C}" srcOrd="0" destOrd="1" presId="urn:microsoft.com/office/officeart/2005/8/layout/list1"/>
    <dgm:cxn modelId="{5490DB2B-4F5E-4297-91A5-6B9A0B15F194}" type="presOf" srcId="{7BA3000D-5015-4956-B5C7-AF74F36B8E74}" destId="{36DC2428-A3BE-4A1C-BE7F-CABDD032A58C}" srcOrd="0" destOrd="3" presId="urn:microsoft.com/office/officeart/2005/8/layout/list1"/>
    <dgm:cxn modelId="{C63E5460-7FF9-42F4-B691-5307F30CF5E4}" type="presOf" srcId="{3B38A0A6-F2C8-4688-8938-802715F26A15}" destId="{A47CC58E-8003-4121-B45E-0AB7987C6067}" srcOrd="0" destOrd="0" presId="urn:microsoft.com/office/officeart/2005/8/layout/list1"/>
    <dgm:cxn modelId="{E3AC2663-541D-4F66-B7F2-9652082D6059}" srcId="{8E8F3FBD-9F36-4803-A498-FAB45958190C}" destId="{9C8FE0E5-80CF-4CC7-8564-6C55AC0CFF41}" srcOrd="4" destOrd="0" parTransId="{94999392-B57A-4F50-8319-81AB3E53A324}" sibTransId="{6A01DED0-080F-4630-9D4A-C0FAE1EAE766}"/>
    <dgm:cxn modelId="{BD43CA45-1885-4A46-8E46-1ED94A457279}" type="presOf" srcId="{9C8FE0E5-80CF-4CC7-8564-6C55AC0CFF41}" destId="{36DC2428-A3BE-4A1C-BE7F-CABDD032A58C}" srcOrd="0" destOrd="4" presId="urn:microsoft.com/office/officeart/2005/8/layout/list1"/>
    <dgm:cxn modelId="{9D3A2256-D91C-4459-BE33-2A453D89BA74}" srcId="{8E8F3FBD-9F36-4803-A498-FAB45958190C}" destId="{127F1BF4-A7CB-45F4-AA69-98A2BB835AEF}" srcOrd="2" destOrd="0" parTransId="{207D1AD3-143B-4569-BEF1-34E7F9632EA7}" sibTransId="{D37F7A39-EE4E-43D3-B4F9-A66921E2A617}"/>
    <dgm:cxn modelId="{46326C8A-729F-446D-81EC-C952AB4716F3}" srcId="{8E8F3FBD-9F36-4803-A498-FAB45958190C}" destId="{5E58FC81-E266-4E49-A716-1F3B5C06DFE2}" srcOrd="0" destOrd="0" parTransId="{6357527D-5951-4AC5-8AB9-6A00563897E2}" sibTransId="{380498B1-7A34-4F93-8B89-9A6107578EA0}"/>
    <dgm:cxn modelId="{8711AC9F-FC3A-4882-B078-19CEF303031D}" type="presOf" srcId="{127F1BF4-A7CB-45F4-AA69-98A2BB835AEF}" destId="{36DC2428-A3BE-4A1C-BE7F-CABDD032A58C}" srcOrd="0" destOrd="2" presId="urn:microsoft.com/office/officeart/2005/8/layout/list1"/>
    <dgm:cxn modelId="{240953A0-9E61-4F1C-861F-3584F215C22C}" type="presOf" srcId="{8E8F3FBD-9F36-4803-A498-FAB45958190C}" destId="{37E7DFEF-8BA7-4A3F-A96C-49450527BB43}" srcOrd="1" destOrd="0" presId="urn:microsoft.com/office/officeart/2005/8/layout/list1"/>
    <dgm:cxn modelId="{8ED16EA2-8EDE-42B9-BD46-D3DDEA896952}" srcId="{8E8F3FBD-9F36-4803-A498-FAB45958190C}" destId="{7BA3000D-5015-4956-B5C7-AF74F36B8E74}" srcOrd="3" destOrd="0" parTransId="{A0FA3E72-0CD1-428D-BB4F-6917B4C63FD2}" sibTransId="{76E943DE-CF57-42BA-A109-28553EDAA5A4}"/>
    <dgm:cxn modelId="{05C425A8-D14D-4BF3-A64C-EF1E8DAE222B}" srcId="{3B38A0A6-F2C8-4688-8938-802715F26A15}" destId="{8E8F3FBD-9F36-4803-A498-FAB45958190C}" srcOrd="0" destOrd="0" parTransId="{A6F4ADB2-B8AA-47D1-AA87-C5EC821E12CE}" sibTransId="{3A8B5F78-9F6D-4027-8052-28040137B4BB}"/>
    <dgm:cxn modelId="{B5E58FB5-095B-40A6-B7D7-53470572BDD7}" srcId="{8E8F3FBD-9F36-4803-A498-FAB45958190C}" destId="{F19933F7-6163-4292-8F51-FA0FAFE158DB}" srcOrd="5" destOrd="0" parTransId="{57B2423A-F5B4-4012-BFE9-D7BAE28BD880}" sibTransId="{13E26AE7-8408-4D11-B5A3-30B02B0CA7C1}"/>
    <dgm:cxn modelId="{5F42C7CD-39AB-46AA-A2A1-6FDBF389C90C}" type="presOf" srcId="{8E8F3FBD-9F36-4803-A498-FAB45958190C}" destId="{B01617DB-6278-4D6C-AE62-BC721CB6768D}" srcOrd="0" destOrd="0" presId="urn:microsoft.com/office/officeart/2005/8/layout/list1"/>
    <dgm:cxn modelId="{86F806E5-06E9-4E05-8C20-F6935703A26F}" type="presOf" srcId="{F19933F7-6163-4292-8F51-FA0FAFE158DB}" destId="{36DC2428-A3BE-4A1C-BE7F-CABDD032A58C}" srcOrd="0" destOrd="5" presId="urn:microsoft.com/office/officeart/2005/8/layout/list1"/>
    <dgm:cxn modelId="{E8D7C5EF-6192-476C-A756-22FEA3D339AC}" srcId="{8E8F3FBD-9F36-4803-A498-FAB45958190C}" destId="{34CBE215-023A-4317-BC0D-6DE129B120B0}" srcOrd="1" destOrd="0" parTransId="{CF0B3722-3654-4D04-B913-AA19FD691FEA}" sibTransId="{BF6AA3CA-7422-4421-9057-BC90291CF4EE}"/>
    <dgm:cxn modelId="{0BBD8DF9-BD4E-4352-BB4A-5BC410703D7E}" type="presParOf" srcId="{A47CC58E-8003-4121-B45E-0AB7987C6067}" destId="{5F93ECAC-8566-4A63-BBD7-B708739BCC2C}" srcOrd="0" destOrd="0" presId="urn:microsoft.com/office/officeart/2005/8/layout/list1"/>
    <dgm:cxn modelId="{2F404F58-DA52-42B0-B057-66FC8629C49A}" type="presParOf" srcId="{5F93ECAC-8566-4A63-BBD7-B708739BCC2C}" destId="{B01617DB-6278-4D6C-AE62-BC721CB6768D}" srcOrd="0" destOrd="0" presId="urn:microsoft.com/office/officeart/2005/8/layout/list1"/>
    <dgm:cxn modelId="{27EEA828-D1B2-4AE8-8C72-CE6379841E0A}" type="presParOf" srcId="{5F93ECAC-8566-4A63-BBD7-B708739BCC2C}" destId="{37E7DFEF-8BA7-4A3F-A96C-49450527BB43}" srcOrd="1" destOrd="0" presId="urn:microsoft.com/office/officeart/2005/8/layout/list1"/>
    <dgm:cxn modelId="{2DD7DD4A-6590-40F9-B5C7-B7F813CEE562}" type="presParOf" srcId="{A47CC58E-8003-4121-B45E-0AB7987C6067}" destId="{614B0C6B-EDE8-47B6-86D5-A18DFFF9DF1C}" srcOrd="1" destOrd="0" presId="urn:microsoft.com/office/officeart/2005/8/layout/list1"/>
    <dgm:cxn modelId="{63FF5F92-C673-4144-B8B1-439C8BDDE8EF}" type="presParOf" srcId="{A47CC58E-8003-4121-B45E-0AB7987C6067}" destId="{36DC2428-A3BE-4A1C-BE7F-CABDD032A5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6CD5-E1AD-48A5-B806-D197E6EE8BBE}">
      <dsp:nvSpPr>
        <dsp:cNvPr id="0" name=""/>
        <dsp:cNvSpPr/>
      </dsp:nvSpPr>
      <dsp:spPr>
        <a:xfrm>
          <a:off x="1920213" y="702992"/>
          <a:ext cx="846621" cy="29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34"/>
              </a:lnTo>
              <a:lnTo>
                <a:pt x="846621" y="146934"/>
              </a:lnTo>
              <a:lnTo>
                <a:pt x="846621" y="29386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EEB38-7E59-4909-9F9D-36B739F8041C}">
      <dsp:nvSpPr>
        <dsp:cNvPr id="0" name=""/>
        <dsp:cNvSpPr/>
      </dsp:nvSpPr>
      <dsp:spPr>
        <a:xfrm>
          <a:off x="513842" y="1696547"/>
          <a:ext cx="209906" cy="263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823"/>
              </a:lnTo>
              <a:lnTo>
                <a:pt x="209906" y="263082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3E9F3-B7E6-44DC-B5FA-A72FEB02DD8A}">
      <dsp:nvSpPr>
        <dsp:cNvPr id="0" name=""/>
        <dsp:cNvSpPr/>
      </dsp:nvSpPr>
      <dsp:spPr>
        <a:xfrm>
          <a:off x="513842" y="1696547"/>
          <a:ext cx="209906" cy="163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67"/>
              </a:lnTo>
              <a:lnTo>
                <a:pt x="209906" y="16372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3630-BED1-4431-9580-1798A3A20711}">
      <dsp:nvSpPr>
        <dsp:cNvPr id="0" name=""/>
        <dsp:cNvSpPr/>
      </dsp:nvSpPr>
      <dsp:spPr>
        <a:xfrm>
          <a:off x="513842" y="1696547"/>
          <a:ext cx="209906" cy="64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712"/>
              </a:lnTo>
              <a:lnTo>
                <a:pt x="209906" y="64371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C88B-3FDF-4ABD-827D-8A62B3E0DCFE}">
      <dsp:nvSpPr>
        <dsp:cNvPr id="0" name=""/>
        <dsp:cNvSpPr/>
      </dsp:nvSpPr>
      <dsp:spPr>
        <a:xfrm>
          <a:off x="1073592" y="702992"/>
          <a:ext cx="846621" cy="293868"/>
        </a:xfrm>
        <a:custGeom>
          <a:avLst/>
          <a:gdLst/>
          <a:ahLst/>
          <a:cxnLst/>
          <a:rect l="0" t="0" r="0" b="0"/>
          <a:pathLst>
            <a:path>
              <a:moveTo>
                <a:pt x="846621" y="0"/>
              </a:moveTo>
              <a:lnTo>
                <a:pt x="846621" y="146934"/>
              </a:lnTo>
              <a:lnTo>
                <a:pt x="0" y="146934"/>
              </a:lnTo>
              <a:lnTo>
                <a:pt x="0" y="29386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C9E92-B73F-4884-9492-F3F02216C875}">
      <dsp:nvSpPr>
        <dsp:cNvPr id="0" name=""/>
        <dsp:cNvSpPr/>
      </dsp:nvSpPr>
      <dsp:spPr>
        <a:xfrm>
          <a:off x="1220526" y="3304"/>
          <a:ext cx="1399374" cy="699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0526" y="3304"/>
        <a:ext cx="1399374" cy="699687"/>
      </dsp:txXfrm>
    </dsp:sp>
    <dsp:sp modelId="{14BA72D3-7E81-4EB7-AFCE-FD8EE5BA541B}">
      <dsp:nvSpPr>
        <dsp:cNvPr id="0" name=""/>
        <dsp:cNvSpPr/>
      </dsp:nvSpPr>
      <dsp:spPr>
        <a:xfrm>
          <a:off x="373904" y="996860"/>
          <a:ext cx="1399374" cy="699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904" y="996860"/>
        <a:ext cx="1399374" cy="699687"/>
      </dsp:txXfrm>
    </dsp:sp>
    <dsp:sp modelId="{CD7ED943-E7B6-4C2B-95C9-9DAC1CBBB8F9}">
      <dsp:nvSpPr>
        <dsp:cNvPr id="0" name=""/>
        <dsp:cNvSpPr/>
      </dsp:nvSpPr>
      <dsp:spPr>
        <a:xfrm>
          <a:off x="723748" y="1990416"/>
          <a:ext cx="1399374" cy="6996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государственные,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748" y="1990416"/>
        <a:ext cx="1399374" cy="699687"/>
      </dsp:txXfrm>
    </dsp:sp>
    <dsp:sp modelId="{52BF2C50-008A-43C2-AA5A-93AB2BC978BF}">
      <dsp:nvSpPr>
        <dsp:cNvPr id="0" name=""/>
        <dsp:cNvSpPr/>
      </dsp:nvSpPr>
      <dsp:spPr>
        <a:xfrm>
          <a:off x="723748" y="2983972"/>
          <a:ext cx="1399374" cy="6996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муниципальные,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748" y="2983972"/>
        <a:ext cx="1399374" cy="699687"/>
      </dsp:txXfrm>
    </dsp:sp>
    <dsp:sp modelId="{78BA05C1-21F4-4225-A9B3-8461ADE44EC7}">
      <dsp:nvSpPr>
        <dsp:cNvPr id="0" name=""/>
        <dsp:cNvSpPr/>
      </dsp:nvSpPr>
      <dsp:spPr>
        <a:xfrm>
          <a:off x="723748" y="3977527"/>
          <a:ext cx="1399374" cy="6996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частные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748" y="3977527"/>
        <a:ext cx="1399374" cy="699687"/>
      </dsp:txXfrm>
    </dsp:sp>
    <dsp:sp modelId="{1195589B-95FF-448C-BF50-E384243BA1C1}">
      <dsp:nvSpPr>
        <dsp:cNvPr id="0" name=""/>
        <dsp:cNvSpPr/>
      </dsp:nvSpPr>
      <dsp:spPr>
        <a:xfrm>
          <a:off x="2067147" y="996860"/>
          <a:ext cx="1399374" cy="6996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АНО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7147" y="996860"/>
        <a:ext cx="1399374" cy="699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CD0C-B502-AE4B-8830-C735FCB6ECF1}">
      <dsp:nvSpPr>
        <dsp:cNvPr id="0" name=""/>
        <dsp:cNvSpPr/>
      </dsp:nvSpPr>
      <dsp:spPr>
        <a:xfrm>
          <a:off x="0" y="206001"/>
          <a:ext cx="10972800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Негосударственный сектор и ГЧП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265400"/>
        <a:ext cx="10854002" cy="1098002"/>
      </dsp:txXfrm>
    </dsp:sp>
    <dsp:sp modelId="{F785AD89-A0CE-5147-8ED6-B6EB96E7B780}">
      <dsp:nvSpPr>
        <dsp:cNvPr id="0" name=""/>
        <dsp:cNvSpPr/>
      </dsp:nvSpPr>
      <dsp:spPr>
        <a:xfrm>
          <a:off x="0" y="1646337"/>
          <a:ext cx="10972800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ru-RU" sz="2000" b="1" kern="1200" dirty="0">
              <a:latin typeface="Times New Roman" pitchFamily="18" charset="0"/>
              <a:cs typeface="Times New Roman" pitchFamily="18" charset="0"/>
            </a:rPr>
            <a:t>конкурентный доступ к бюджетным средствам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льготы по налогу на имущество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ru-RU" sz="2000" b="1" kern="1200" dirty="0">
              <a:latin typeface="Times New Roman" pitchFamily="18" charset="0"/>
              <a:cs typeface="Times New Roman" pitchFamily="18" charset="0"/>
            </a:rPr>
            <a:t>льготы на аренду, льготные тарифы, кредиты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ru-RU" sz="2000" b="1" kern="1200" dirty="0">
              <a:latin typeface="Times New Roman" pitchFamily="18" charset="0"/>
              <a:cs typeface="Times New Roman" pitchFamily="18" charset="0"/>
            </a:rPr>
            <a:t>равные принципы начисления стажа, распространение профессиональных льгот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ГЧП в развитии инфраструктуры и управлении собственностью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46337"/>
        <a:ext cx="10972800" cy="2556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CD0C-B502-AE4B-8830-C735FCB6ECF1}">
      <dsp:nvSpPr>
        <dsp:cNvPr id="0" name=""/>
        <dsp:cNvSpPr/>
      </dsp:nvSpPr>
      <dsp:spPr>
        <a:xfrm>
          <a:off x="0" y="120914"/>
          <a:ext cx="10972800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 системы программного обеспечения ДОД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180313"/>
        <a:ext cx="10854002" cy="1098002"/>
      </dsp:txXfrm>
    </dsp:sp>
    <dsp:sp modelId="{F785AD89-A0CE-5147-8ED6-B6EB96E7B780}">
      <dsp:nvSpPr>
        <dsp:cNvPr id="0" name=""/>
        <dsp:cNvSpPr/>
      </dsp:nvSpPr>
      <dsp:spPr>
        <a:xfrm>
          <a:off x="0" y="1374770"/>
          <a:ext cx="10972800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экспертизу программ в рамках направленностей во всех образовательных организациях, реализующих: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общеобразовательные программы ДОД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программы внеурочной деятельности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элективные курсы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 закрепить приоритетные направления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инновационные программы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совершенствовать содержание общеобразовательных программ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открытие </a:t>
          </a: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Кванториума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(2022 год), </a:t>
          </a: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IT-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куб (2023 год)</a:t>
          </a:r>
        </a:p>
      </dsp:txBody>
      <dsp:txXfrm>
        <a:off x="0" y="1374770"/>
        <a:ext cx="10972800" cy="34310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CD0C-B502-AE4B-8830-C735FCB6ECF1}">
      <dsp:nvSpPr>
        <dsp:cNvPr id="0" name=""/>
        <dsp:cNvSpPr/>
      </dsp:nvSpPr>
      <dsp:spPr>
        <a:xfrm>
          <a:off x="0" y="0"/>
          <a:ext cx="10972800" cy="51218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методического обеспечения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03" y="25003"/>
        <a:ext cx="10922794" cy="462182"/>
      </dsp:txXfrm>
    </dsp:sp>
    <dsp:sp modelId="{F785AD89-A0CE-5147-8ED6-B6EB96E7B780}">
      <dsp:nvSpPr>
        <dsp:cNvPr id="0" name=""/>
        <dsp:cNvSpPr/>
      </dsp:nvSpPr>
      <dsp:spPr>
        <a:xfrm>
          <a:off x="0" y="513948"/>
          <a:ext cx="10972800" cy="411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2000" b="1" kern="1200" dirty="0">
              <a:latin typeface="Times New Roman" pitchFamily="18" charset="0"/>
              <a:cs typeface="Times New Roman" pitchFamily="18" charset="0"/>
            </a:rPr>
            <a:t>Разработка теоретических вопросов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относящихся к сфере методического сопровождения ДОД: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виды методической продукции (методразработка,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методрекомендации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методпособие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дидактический материал);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понятие направленности в ДОД, ее предметное наполнение;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формы транслирования педагогического опыта: мастер-класс,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педсеминар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педгостиная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и др.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2000" b="1" kern="1200" dirty="0">
              <a:latin typeface="Times New Roman" pitchFamily="18" charset="0"/>
              <a:cs typeface="Times New Roman" pitchFamily="18" charset="0"/>
            </a:rPr>
            <a:t>Разработка методик, технологий, методических рекомендаций 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(методика отслеживания обр. результатов в ДОД; технология создания ОМК; м/р по организации ДОД в СШ; м/р по подготовке к конкурсам; м/р по организации методических выставок; м/р по проведению мастер-классов,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педсеминаров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конференций).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b="1" kern="1200" dirty="0">
              <a:latin typeface="Times New Roman" pitchFamily="18" charset="0"/>
              <a:cs typeface="Times New Roman" pitchFamily="18" charset="0"/>
            </a:rPr>
            <a:t>Обобщение методического опыта педагогов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, помощь в систематизации их методических наработок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altLang="ru-RU" sz="1600" b="1" kern="1200" dirty="0">
              <a:latin typeface="Times New Roman" pitchFamily="18" charset="0"/>
              <a:cs typeface="Times New Roman" pitchFamily="18" charset="0"/>
            </a:rPr>
            <a:t>Распространение методического опыта педагогов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через периодическую      печать</a:t>
          </a:r>
        </a:p>
      </dsp:txBody>
      <dsp:txXfrm>
        <a:off x="0" y="513948"/>
        <a:ext cx="10972800" cy="411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8FC29-2501-40D8-841C-0992C7ADF96B}">
      <dsp:nvSpPr>
        <dsp:cNvPr id="0" name=""/>
        <dsp:cNvSpPr/>
      </dsp:nvSpPr>
      <dsp:spPr>
        <a:xfrm>
          <a:off x="1798057" y="1982507"/>
          <a:ext cx="391554" cy="126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77" y="0"/>
              </a:lnTo>
              <a:lnTo>
                <a:pt x="195777" y="1262762"/>
              </a:lnTo>
              <a:lnTo>
                <a:pt x="391554" y="126276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6304-F39C-4B5E-B04D-0D380920520B}">
      <dsp:nvSpPr>
        <dsp:cNvPr id="0" name=""/>
        <dsp:cNvSpPr/>
      </dsp:nvSpPr>
      <dsp:spPr>
        <a:xfrm>
          <a:off x="1798057" y="1982507"/>
          <a:ext cx="391554" cy="42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77" y="0"/>
              </a:lnTo>
              <a:lnTo>
                <a:pt x="195777" y="420920"/>
              </a:lnTo>
              <a:lnTo>
                <a:pt x="391554" y="4209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90981-7704-4ED3-9CB8-EC0A671A1756}">
      <dsp:nvSpPr>
        <dsp:cNvPr id="0" name=""/>
        <dsp:cNvSpPr/>
      </dsp:nvSpPr>
      <dsp:spPr>
        <a:xfrm>
          <a:off x="1798057" y="1561586"/>
          <a:ext cx="391554" cy="420920"/>
        </a:xfrm>
        <a:custGeom>
          <a:avLst/>
          <a:gdLst/>
          <a:ahLst/>
          <a:cxnLst/>
          <a:rect l="0" t="0" r="0" b="0"/>
          <a:pathLst>
            <a:path>
              <a:moveTo>
                <a:pt x="0" y="420920"/>
              </a:moveTo>
              <a:lnTo>
                <a:pt x="195777" y="420920"/>
              </a:lnTo>
              <a:lnTo>
                <a:pt x="195777" y="0"/>
              </a:lnTo>
              <a:lnTo>
                <a:pt x="391554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9846E-CFE5-48C4-8BBE-58FA6A0CE508}">
      <dsp:nvSpPr>
        <dsp:cNvPr id="0" name=""/>
        <dsp:cNvSpPr/>
      </dsp:nvSpPr>
      <dsp:spPr>
        <a:xfrm>
          <a:off x="4147383" y="719744"/>
          <a:ext cx="391554" cy="42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77" y="0"/>
              </a:lnTo>
              <a:lnTo>
                <a:pt x="195777" y="420920"/>
              </a:lnTo>
              <a:lnTo>
                <a:pt x="391554" y="4209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1B548-0F9F-4FD0-B969-FFEC47C97532}">
      <dsp:nvSpPr>
        <dsp:cNvPr id="0" name=""/>
        <dsp:cNvSpPr/>
      </dsp:nvSpPr>
      <dsp:spPr>
        <a:xfrm>
          <a:off x="4147383" y="298823"/>
          <a:ext cx="391554" cy="420920"/>
        </a:xfrm>
        <a:custGeom>
          <a:avLst/>
          <a:gdLst/>
          <a:ahLst/>
          <a:cxnLst/>
          <a:rect l="0" t="0" r="0" b="0"/>
          <a:pathLst>
            <a:path>
              <a:moveTo>
                <a:pt x="0" y="420920"/>
              </a:moveTo>
              <a:lnTo>
                <a:pt x="195777" y="420920"/>
              </a:lnTo>
              <a:lnTo>
                <a:pt x="195777" y="0"/>
              </a:lnTo>
              <a:lnTo>
                <a:pt x="391554" y="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5A419-8D93-499E-9C47-AEFE42E16046}">
      <dsp:nvSpPr>
        <dsp:cNvPr id="0" name=""/>
        <dsp:cNvSpPr/>
      </dsp:nvSpPr>
      <dsp:spPr>
        <a:xfrm>
          <a:off x="1798057" y="719744"/>
          <a:ext cx="391554" cy="1262762"/>
        </a:xfrm>
        <a:custGeom>
          <a:avLst/>
          <a:gdLst/>
          <a:ahLst/>
          <a:cxnLst/>
          <a:rect l="0" t="0" r="0" b="0"/>
          <a:pathLst>
            <a:path>
              <a:moveTo>
                <a:pt x="0" y="1262762"/>
              </a:moveTo>
              <a:lnTo>
                <a:pt x="195777" y="1262762"/>
              </a:lnTo>
              <a:lnTo>
                <a:pt x="195777" y="0"/>
              </a:lnTo>
              <a:lnTo>
                <a:pt x="391554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B876C-D3AA-4C93-A91F-FE07DF1950A3}">
      <dsp:nvSpPr>
        <dsp:cNvPr id="0" name=""/>
        <dsp:cNvSpPr/>
      </dsp:nvSpPr>
      <dsp:spPr>
        <a:xfrm>
          <a:off x="158090" y="1683947"/>
          <a:ext cx="1639966" cy="5971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b="1" kern="1200" dirty="0">
              <a:latin typeface="Times New Roman" pitchFamily="18" charset="0"/>
              <a:cs typeface="Times New Roman" pitchFamily="18" charset="0"/>
            </a:rPr>
            <a:t>Учреждения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090" y="1683947"/>
        <a:ext cx="1639966" cy="597120"/>
      </dsp:txXfrm>
    </dsp:sp>
    <dsp:sp modelId="{FBC227BC-6CCC-4A93-B474-EEF1F9C50AD2}">
      <dsp:nvSpPr>
        <dsp:cNvPr id="0" name=""/>
        <dsp:cNvSpPr/>
      </dsp:nvSpPr>
      <dsp:spPr>
        <a:xfrm>
          <a:off x="2189611" y="421184"/>
          <a:ext cx="1957771" cy="597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>
              <a:latin typeface="Times New Roman" pitchFamily="18" charset="0"/>
              <a:cs typeface="Times New Roman" pitchFamily="18" charset="0"/>
            </a:rPr>
            <a:t>Дополнительного образования детей 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9611" y="421184"/>
        <a:ext cx="1957771" cy="597120"/>
      </dsp:txXfrm>
    </dsp:sp>
    <dsp:sp modelId="{AAD04DE3-4875-4ECD-9A47-1686F8405269}">
      <dsp:nvSpPr>
        <dsp:cNvPr id="0" name=""/>
        <dsp:cNvSpPr/>
      </dsp:nvSpPr>
      <dsp:spPr>
        <a:xfrm>
          <a:off x="4538937" y="263"/>
          <a:ext cx="1957771" cy="597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>
              <a:latin typeface="Times New Roman" pitchFamily="18" charset="0"/>
              <a:cs typeface="Times New Roman" pitchFamily="18" charset="0"/>
            </a:rPr>
            <a:t>ЦДОД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8937" y="263"/>
        <a:ext cx="1957771" cy="597120"/>
      </dsp:txXfrm>
    </dsp:sp>
    <dsp:sp modelId="{81E72489-50FF-422A-BD82-A88FBB68F0FC}">
      <dsp:nvSpPr>
        <dsp:cNvPr id="0" name=""/>
        <dsp:cNvSpPr/>
      </dsp:nvSpPr>
      <dsp:spPr>
        <a:xfrm>
          <a:off x="4538937" y="842105"/>
          <a:ext cx="1957771" cy="5971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>
              <a:latin typeface="Times New Roman" pitchFamily="18" charset="0"/>
              <a:cs typeface="Times New Roman" pitchFamily="18" charset="0"/>
            </a:rPr>
            <a:t>ЦРО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8937" y="842105"/>
        <a:ext cx="1957771" cy="597120"/>
      </dsp:txXfrm>
    </dsp:sp>
    <dsp:sp modelId="{000BFCBD-9DAC-4955-A6F2-70214DF644D3}">
      <dsp:nvSpPr>
        <dsp:cNvPr id="0" name=""/>
        <dsp:cNvSpPr/>
      </dsp:nvSpPr>
      <dsp:spPr>
        <a:xfrm>
          <a:off x="2189611" y="1263026"/>
          <a:ext cx="1957771" cy="597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>
              <a:latin typeface="Times New Roman" pitchFamily="18" charset="0"/>
              <a:cs typeface="Times New Roman" pitchFamily="18" charset="0"/>
            </a:rPr>
            <a:t>Школа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9611" y="1263026"/>
        <a:ext cx="1957771" cy="597120"/>
      </dsp:txXfrm>
    </dsp:sp>
    <dsp:sp modelId="{C6D89B95-6E38-4502-8917-D50370515D7C}">
      <dsp:nvSpPr>
        <dsp:cNvPr id="0" name=""/>
        <dsp:cNvSpPr/>
      </dsp:nvSpPr>
      <dsp:spPr>
        <a:xfrm>
          <a:off x="2189611" y="2104868"/>
          <a:ext cx="1957771" cy="597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9611" y="2104868"/>
        <a:ext cx="1957771" cy="597120"/>
      </dsp:txXfrm>
    </dsp:sp>
    <dsp:sp modelId="{28042D28-C052-47C7-8BB1-196CCDE10400}">
      <dsp:nvSpPr>
        <dsp:cNvPr id="0" name=""/>
        <dsp:cNvSpPr/>
      </dsp:nvSpPr>
      <dsp:spPr>
        <a:xfrm>
          <a:off x="2189611" y="2946710"/>
          <a:ext cx="1957771" cy="597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900" kern="1200" dirty="0" err="1">
              <a:latin typeface="Times New Roman" pitchFamily="18" charset="0"/>
              <a:cs typeface="Times New Roman" pitchFamily="18" charset="0"/>
            </a:rPr>
            <a:t>Ссуз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9611" y="2946710"/>
        <a:ext cx="1957771" cy="59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FB68B-33B0-4201-8412-55E6ACC41046}">
      <dsp:nvSpPr>
        <dsp:cNvPr id="0" name=""/>
        <dsp:cNvSpPr/>
      </dsp:nvSpPr>
      <dsp:spPr>
        <a:xfrm>
          <a:off x="533403" y="425211"/>
          <a:ext cx="2050236" cy="737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b="1" kern="1200" dirty="0">
              <a:latin typeface="Times New Roman" pitchFamily="18" charset="0"/>
              <a:cs typeface="Times New Roman" pitchFamily="18" charset="0"/>
            </a:rPr>
            <a:t>Теневая инфраструктура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999" y="446807"/>
        <a:ext cx="2007044" cy="694149"/>
      </dsp:txXfrm>
    </dsp:sp>
    <dsp:sp modelId="{E08FEA20-82BE-477E-A5BE-0804FCFE9ACC}">
      <dsp:nvSpPr>
        <dsp:cNvPr id="0" name=""/>
        <dsp:cNvSpPr/>
      </dsp:nvSpPr>
      <dsp:spPr>
        <a:xfrm rot="19457599">
          <a:off x="2515361" y="540101"/>
          <a:ext cx="72643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26430" y="4179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860416" y="563735"/>
        <a:ext cx="36321" cy="36321"/>
      </dsp:txXfrm>
    </dsp:sp>
    <dsp:sp modelId="{6E50A63B-DFCA-4EEB-A24D-4DEC5B618506}">
      <dsp:nvSpPr>
        <dsp:cNvPr id="0" name=""/>
        <dsp:cNvSpPr/>
      </dsp:nvSpPr>
      <dsp:spPr>
        <a:xfrm>
          <a:off x="3173513" y="1239"/>
          <a:ext cx="1474682" cy="737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200" kern="1200" dirty="0">
              <a:latin typeface="Times New Roman" pitchFamily="18" charset="0"/>
              <a:cs typeface="Times New Roman" pitchFamily="18" charset="0"/>
            </a:rPr>
            <a:t>Частные преподаватели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5109" y="22835"/>
        <a:ext cx="1431490" cy="694149"/>
      </dsp:txXfrm>
    </dsp:sp>
    <dsp:sp modelId="{3E77C270-3A2E-47E3-8FCF-4323DD61595C}">
      <dsp:nvSpPr>
        <dsp:cNvPr id="0" name=""/>
        <dsp:cNvSpPr/>
      </dsp:nvSpPr>
      <dsp:spPr>
        <a:xfrm rot="2142401">
          <a:off x="2515361" y="964072"/>
          <a:ext cx="72643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26430" y="4179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2860416" y="987706"/>
        <a:ext cx="36321" cy="36321"/>
      </dsp:txXfrm>
    </dsp:sp>
    <dsp:sp modelId="{D1D44AF0-49BF-43B6-B078-CE21C5E34CFC}">
      <dsp:nvSpPr>
        <dsp:cNvPr id="0" name=""/>
        <dsp:cNvSpPr/>
      </dsp:nvSpPr>
      <dsp:spPr>
        <a:xfrm>
          <a:off x="3173513" y="849182"/>
          <a:ext cx="1474682" cy="737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200" kern="1200" dirty="0">
              <a:latin typeface="Times New Roman" pitchFamily="18" charset="0"/>
              <a:cs typeface="Times New Roman" pitchFamily="18" charset="0"/>
            </a:rPr>
            <a:t>Нелицензированные частные организации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5109" y="870778"/>
        <a:ext cx="1431490" cy="694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E24F-27AB-4A9B-AF65-7CDAB44E2813}">
      <dsp:nvSpPr>
        <dsp:cNvPr id="0" name=""/>
        <dsp:cNvSpPr/>
      </dsp:nvSpPr>
      <dsp:spPr>
        <a:xfrm>
          <a:off x="4460611" y="960934"/>
          <a:ext cx="1532597" cy="36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24"/>
              </a:lnTo>
              <a:lnTo>
                <a:pt x="1532597" y="248524"/>
              </a:lnTo>
              <a:lnTo>
                <a:pt x="1532597" y="36468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82D6F-22CD-49E0-B154-DA18A1D87F4C}">
      <dsp:nvSpPr>
        <dsp:cNvPr id="0" name=""/>
        <dsp:cNvSpPr/>
      </dsp:nvSpPr>
      <dsp:spPr>
        <a:xfrm>
          <a:off x="4414891" y="960934"/>
          <a:ext cx="91440" cy="3646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68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77564-DB59-4A4D-B4DC-CD4A1D75767F}">
      <dsp:nvSpPr>
        <dsp:cNvPr id="0" name=""/>
        <dsp:cNvSpPr/>
      </dsp:nvSpPr>
      <dsp:spPr>
        <a:xfrm>
          <a:off x="2928014" y="2121877"/>
          <a:ext cx="2298896" cy="36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24"/>
              </a:lnTo>
              <a:lnTo>
                <a:pt x="2298896" y="248524"/>
              </a:lnTo>
              <a:lnTo>
                <a:pt x="2298896" y="36468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EFDE3-C5FA-4D69-A8CF-C3D13B6BB0E7}">
      <dsp:nvSpPr>
        <dsp:cNvPr id="0" name=""/>
        <dsp:cNvSpPr/>
      </dsp:nvSpPr>
      <dsp:spPr>
        <a:xfrm>
          <a:off x="2928014" y="2121877"/>
          <a:ext cx="766298" cy="36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24"/>
              </a:lnTo>
              <a:lnTo>
                <a:pt x="766298" y="248524"/>
              </a:lnTo>
              <a:lnTo>
                <a:pt x="766298" y="36468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20921-DC00-4C1A-9264-C198F4506A6E}">
      <dsp:nvSpPr>
        <dsp:cNvPr id="0" name=""/>
        <dsp:cNvSpPr/>
      </dsp:nvSpPr>
      <dsp:spPr>
        <a:xfrm>
          <a:off x="2161715" y="2121877"/>
          <a:ext cx="766298" cy="364688"/>
        </a:xfrm>
        <a:custGeom>
          <a:avLst/>
          <a:gdLst/>
          <a:ahLst/>
          <a:cxnLst/>
          <a:rect l="0" t="0" r="0" b="0"/>
          <a:pathLst>
            <a:path>
              <a:moveTo>
                <a:pt x="766298" y="0"/>
              </a:moveTo>
              <a:lnTo>
                <a:pt x="766298" y="248524"/>
              </a:lnTo>
              <a:lnTo>
                <a:pt x="0" y="248524"/>
              </a:lnTo>
              <a:lnTo>
                <a:pt x="0" y="36468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EE307-7489-4B9D-AF1D-C64926805574}">
      <dsp:nvSpPr>
        <dsp:cNvPr id="0" name=""/>
        <dsp:cNvSpPr/>
      </dsp:nvSpPr>
      <dsp:spPr>
        <a:xfrm>
          <a:off x="629117" y="2121877"/>
          <a:ext cx="2298896" cy="364688"/>
        </a:xfrm>
        <a:custGeom>
          <a:avLst/>
          <a:gdLst/>
          <a:ahLst/>
          <a:cxnLst/>
          <a:rect l="0" t="0" r="0" b="0"/>
          <a:pathLst>
            <a:path>
              <a:moveTo>
                <a:pt x="2298896" y="0"/>
              </a:moveTo>
              <a:lnTo>
                <a:pt x="2298896" y="248524"/>
              </a:lnTo>
              <a:lnTo>
                <a:pt x="0" y="248524"/>
              </a:lnTo>
              <a:lnTo>
                <a:pt x="0" y="36468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FE11D-DDDA-4BE9-B106-A2B634145871}">
      <dsp:nvSpPr>
        <dsp:cNvPr id="0" name=""/>
        <dsp:cNvSpPr/>
      </dsp:nvSpPr>
      <dsp:spPr>
        <a:xfrm>
          <a:off x="2928014" y="960934"/>
          <a:ext cx="1532597" cy="364688"/>
        </a:xfrm>
        <a:custGeom>
          <a:avLst/>
          <a:gdLst/>
          <a:ahLst/>
          <a:cxnLst/>
          <a:rect l="0" t="0" r="0" b="0"/>
          <a:pathLst>
            <a:path>
              <a:moveTo>
                <a:pt x="1532597" y="0"/>
              </a:moveTo>
              <a:lnTo>
                <a:pt x="1532597" y="248524"/>
              </a:lnTo>
              <a:lnTo>
                <a:pt x="0" y="248524"/>
              </a:lnTo>
              <a:lnTo>
                <a:pt x="0" y="36468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811F7-F4CC-430E-B9EB-F51F8D286B90}">
      <dsp:nvSpPr>
        <dsp:cNvPr id="0" name=""/>
        <dsp:cNvSpPr/>
      </dsp:nvSpPr>
      <dsp:spPr>
        <a:xfrm>
          <a:off x="3269503" y="164680"/>
          <a:ext cx="2382216" cy="796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0EEB0-4F0E-44EF-BAC7-2A6CF7A253A5}">
      <dsp:nvSpPr>
        <dsp:cNvPr id="0" name=""/>
        <dsp:cNvSpPr/>
      </dsp:nvSpPr>
      <dsp:spPr>
        <a:xfrm>
          <a:off x="3408830" y="297041"/>
          <a:ext cx="2382216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b="1" kern="1200" dirty="0">
              <a:latin typeface="Times New Roman" pitchFamily="18" charset="0"/>
              <a:cs typeface="Times New Roman" pitchFamily="18" charset="0"/>
            </a:rPr>
            <a:t>Учредители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2151" y="320362"/>
        <a:ext cx="2335574" cy="749612"/>
      </dsp:txXfrm>
    </dsp:sp>
    <dsp:sp modelId="{66ACC38C-7D8F-4E66-B310-FE0ECEEABABA}">
      <dsp:nvSpPr>
        <dsp:cNvPr id="0" name=""/>
        <dsp:cNvSpPr/>
      </dsp:nvSpPr>
      <dsp:spPr>
        <a:xfrm>
          <a:off x="2301042" y="1325623"/>
          <a:ext cx="1253943" cy="796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0FCCF-1B5F-41B4-A388-0B032D62DCA4}">
      <dsp:nvSpPr>
        <dsp:cNvPr id="0" name=""/>
        <dsp:cNvSpPr/>
      </dsp:nvSpPr>
      <dsp:spPr>
        <a:xfrm>
          <a:off x="2440369" y="1457983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Ведомства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3690" y="1481304"/>
        <a:ext cx="1207301" cy="749612"/>
      </dsp:txXfrm>
    </dsp:sp>
    <dsp:sp modelId="{01C9B4C3-D0BA-49CC-8502-C6AE453EDDB4}">
      <dsp:nvSpPr>
        <dsp:cNvPr id="0" name=""/>
        <dsp:cNvSpPr/>
      </dsp:nvSpPr>
      <dsp:spPr>
        <a:xfrm>
          <a:off x="2146" y="2486565"/>
          <a:ext cx="1253943" cy="796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524B-2E20-4594-B902-E2D9E7887ABF}">
      <dsp:nvSpPr>
        <dsp:cNvPr id="0" name=""/>
        <dsp:cNvSpPr/>
      </dsp:nvSpPr>
      <dsp:spPr>
        <a:xfrm>
          <a:off x="141473" y="2618926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образование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794" y="2642247"/>
        <a:ext cx="1207301" cy="749612"/>
      </dsp:txXfrm>
    </dsp:sp>
    <dsp:sp modelId="{79F8733F-9145-477B-895C-029613673C65}">
      <dsp:nvSpPr>
        <dsp:cNvPr id="0" name=""/>
        <dsp:cNvSpPr/>
      </dsp:nvSpPr>
      <dsp:spPr>
        <a:xfrm>
          <a:off x="1534743" y="2486565"/>
          <a:ext cx="1253943" cy="796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12DE-4ECC-4DCE-8636-0FDABEAFF3F1}">
      <dsp:nvSpPr>
        <dsp:cNvPr id="0" name=""/>
        <dsp:cNvSpPr/>
      </dsp:nvSpPr>
      <dsp:spPr>
        <a:xfrm>
          <a:off x="1674070" y="2618926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культура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7391" y="2642247"/>
        <a:ext cx="1207301" cy="749612"/>
      </dsp:txXfrm>
    </dsp:sp>
    <dsp:sp modelId="{2218A0E2-CFBC-4127-BB7E-235877B627C2}">
      <dsp:nvSpPr>
        <dsp:cNvPr id="0" name=""/>
        <dsp:cNvSpPr/>
      </dsp:nvSpPr>
      <dsp:spPr>
        <a:xfrm>
          <a:off x="3067341" y="2486565"/>
          <a:ext cx="1253943" cy="796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38BB0-95F6-4ECC-ACD5-EFD2E637B31D}">
      <dsp:nvSpPr>
        <dsp:cNvPr id="0" name=""/>
        <dsp:cNvSpPr/>
      </dsp:nvSpPr>
      <dsp:spPr>
        <a:xfrm>
          <a:off x="3206668" y="2618926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спорт</a:t>
          </a:r>
        </a:p>
      </dsp:txBody>
      <dsp:txXfrm>
        <a:off x="3229989" y="2642247"/>
        <a:ext cx="1207301" cy="749612"/>
      </dsp:txXfrm>
    </dsp:sp>
    <dsp:sp modelId="{D77F7577-BD22-4F13-BE55-DD38B2D3C7DC}">
      <dsp:nvSpPr>
        <dsp:cNvPr id="0" name=""/>
        <dsp:cNvSpPr/>
      </dsp:nvSpPr>
      <dsp:spPr>
        <a:xfrm>
          <a:off x="4599938" y="2486565"/>
          <a:ext cx="1253943" cy="796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39EA0-E715-4CB2-8475-3779A4B1065E}">
      <dsp:nvSpPr>
        <dsp:cNvPr id="0" name=""/>
        <dsp:cNvSpPr/>
      </dsp:nvSpPr>
      <dsp:spPr>
        <a:xfrm>
          <a:off x="4739265" y="2618926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молодежная политика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2586" y="2642247"/>
        <a:ext cx="1207301" cy="749612"/>
      </dsp:txXfrm>
    </dsp:sp>
    <dsp:sp modelId="{27F2A887-9214-4783-8A4F-BC4DDA4B3C6A}">
      <dsp:nvSpPr>
        <dsp:cNvPr id="0" name=""/>
        <dsp:cNvSpPr/>
      </dsp:nvSpPr>
      <dsp:spPr>
        <a:xfrm>
          <a:off x="3833639" y="1325623"/>
          <a:ext cx="1253943" cy="796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6D76-ACDD-42AB-B7D4-51158E366627}">
      <dsp:nvSpPr>
        <dsp:cNvPr id="0" name=""/>
        <dsp:cNvSpPr/>
      </dsp:nvSpPr>
      <dsp:spPr>
        <a:xfrm>
          <a:off x="3972966" y="1457983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287" y="1481304"/>
        <a:ext cx="1207301" cy="749612"/>
      </dsp:txXfrm>
    </dsp:sp>
    <dsp:sp modelId="{6BFCEE20-1918-4634-B030-81AE8C5A5441}">
      <dsp:nvSpPr>
        <dsp:cNvPr id="0" name=""/>
        <dsp:cNvSpPr/>
      </dsp:nvSpPr>
      <dsp:spPr>
        <a:xfrm>
          <a:off x="5366237" y="1325623"/>
          <a:ext cx="1253943" cy="796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930F5-C7B8-4380-A824-34909C283E32}">
      <dsp:nvSpPr>
        <dsp:cNvPr id="0" name=""/>
        <dsp:cNvSpPr/>
      </dsp:nvSpPr>
      <dsp:spPr>
        <a:xfrm>
          <a:off x="5505564" y="1457983"/>
          <a:ext cx="1253943" cy="79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300" kern="1200" dirty="0">
              <a:latin typeface="Times New Roman" pitchFamily="18" charset="0"/>
              <a:cs typeface="Times New Roman" pitchFamily="18" charset="0"/>
            </a:rPr>
            <a:t>Корпорации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28885" y="1481304"/>
        <a:ext cx="1207301" cy="749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048BC-066B-4A85-8A57-21C876A1B72D}">
      <dsp:nvSpPr>
        <dsp:cNvPr id="0" name=""/>
        <dsp:cNvSpPr/>
      </dsp:nvSpPr>
      <dsp:spPr>
        <a:xfrm>
          <a:off x="0" y="134327"/>
          <a:ext cx="5695659" cy="1016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Внешние вызовы </a:t>
          </a:r>
        </a:p>
      </dsp:txBody>
      <dsp:txXfrm>
        <a:off x="49625" y="183952"/>
        <a:ext cx="5596409" cy="917325"/>
      </dsp:txXfrm>
    </dsp:sp>
    <dsp:sp modelId="{1496DDB4-48AA-42DE-97F2-144EAB0066D5}">
      <dsp:nvSpPr>
        <dsp:cNvPr id="0" name=""/>
        <dsp:cNvSpPr/>
      </dsp:nvSpPr>
      <dsp:spPr>
        <a:xfrm>
          <a:off x="0" y="1510589"/>
          <a:ext cx="5695659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37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усложнение социального заказа и усиление его неоднородности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изменение технологической среды, нехватка ИТ-специалистов(рост на 10</a:t>
          </a:r>
          <a:r>
            <a:rPr lang="ru-RU" sz="2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rPr>
            <a:t>% в год)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«новое детство»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конкуренция  (субкультуры, интернет, досуг)</a:t>
          </a:r>
        </a:p>
      </dsp:txBody>
      <dsp:txXfrm>
        <a:off x="0" y="1510589"/>
        <a:ext cx="5695659" cy="2623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26BC4-1D4B-46EF-8034-E8DF756B3A22}">
      <dsp:nvSpPr>
        <dsp:cNvPr id="0" name=""/>
        <dsp:cNvSpPr/>
      </dsp:nvSpPr>
      <dsp:spPr>
        <a:xfrm>
          <a:off x="166580" y="114354"/>
          <a:ext cx="5653007" cy="10987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Проблемные зоны</a:t>
          </a:r>
        </a:p>
      </dsp:txBody>
      <dsp:txXfrm>
        <a:off x="220217" y="167991"/>
        <a:ext cx="5545733" cy="991489"/>
      </dsp:txXfrm>
    </dsp:sp>
    <dsp:sp modelId="{82E6BBFA-C309-4B48-8DA3-42A594ADEC6B}">
      <dsp:nvSpPr>
        <dsp:cNvPr id="0" name=""/>
        <dsp:cNvSpPr/>
      </dsp:nvSpPr>
      <dsp:spPr>
        <a:xfrm>
          <a:off x="0" y="1571323"/>
          <a:ext cx="6022423" cy="237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12" tIns="25400" rIns="142240" bIns="25400" numCol="1" spcCol="1270" anchor="t" anchorCtr="0">
          <a:noAutofit/>
        </a:bodyPr>
        <a:lstStyle/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Государственные гарантии бесплатности и общедоступности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Учет охвата  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Формирование государственного заказа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«Теневой» частный  сектор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Прозрачность и навигация для потребителя  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Контроль качества</a:t>
          </a: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1323"/>
        <a:ext cx="6022423" cy="2374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6828D-35DC-4969-8578-17C8236BD7A5}">
      <dsp:nvSpPr>
        <dsp:cNvPr id="0" name=""/>
        <dsp:cNvSpPr/>
      </dsp:nvSpPr>
      <dsp:spPr>
        <a:xfrm>
          <a:off x="822959" y="0"/>
          <a:ext cx="9326880" cy="46323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3D537-FDB7-4538-A28A-F08105C90092}">
      <dsp:nvSpPr>
        <dsp:cNvPr id="0" name=""/>
        <dsp:cNvSpPr/>
      </dsp:nvSpPr>
      <dsp:spPr>
        <a:xfrm>
          <a:off x="3214" y="1219348"/>
          <a:ext cx="1935241" cy="21936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kern="1200" dirty="0">
              <a:latin typeface="Times New Roman" pitchFamily="18" charset="0"/>
              <a:cs typeface="Times New Roman" pitchFamily="18" charset="0"/>
            </a:rPr>
            <a:t>Новая концептуализация дополнительного образования детей: структура, программы,   результаты, управление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685" y="1313819"/>
        <a:ext cx="1746299" cy="2004686"/>
      </dsp:txXfrm>
    </dsp:sp>
    <dsp:sp modelId="{9C089ACB-2F62-4E6C-A846-CC3FA1AD88C5}">
      <dsp:nvSpPr>
        <dsp:cNvPr id="0" name=""/>
        <dsp:cNvSpPr/>
      </dsp:nvSpPr>
      <dsp:spPr>
        <a:xfrm>
          <a:off x="2260996" y="1219348"/>
          <a:ext cx="1935241" cy="2193628"/>
        </a:xfrm>
        <a:prstGeom prst="roundRect">
          <a:avLst/>
        </a:prstGeom>
        <a:solidFill>
          <a:schemeClr val="accent5">
            <a:hueOff val="-470678"/>
            <a:satOff val="-6252"/>
            <a:lumOff val="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kern="1200" dirty="0">
              <a:latin typeface="Times New Roman" pitchFamily="18" charset="0"/>
              <a:cs typeface="Times New Roman" pitchFamily="18" charset="0"/>
            </a:rPr>
            <a:t>Рациональный план «дорожная карта» изменений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5467" y="1313819"/>
        <a:ext cx="1746299" cy="2004686"/>
      </dsp:txXfrm>
    </dsp:sp>
    <dsp:sp modelId="{584838CB-FBAA-4DA0-AA91-590C01D3DEDA}">
      <dsp:nvSpPr>
        <dsp:cNvPr id="0" name=""/>
        <dsp:cNvSpPr/>
      </dsp:nvSpPr>
      <dsp:spPr>
        <a:xfrm>
          <a:off x="4430283" y="1320963"/>
          <a:ext cx="1935241" cy="2092013"/>
        </a:xfrm>
        <a:prstGeom prst="roundRect">
          <a:avLst/>
        </a:prstGeom>
        <a:solidFill>
          <a:schemeClr val="accent5">
            <a:hueOff val="-941356"/>
            <a:satOff val="-12503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kern="1200" dirty="0">
              <a:latin typeface="Times New Roman" pitchFamily="18" charset="0"/>
              <a:cs typeface="Times New Roman" pitchFamily="18" charset="0"/>
            </a:rPr>
            <a:t>Пилотные проекты по апробации моделей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4754" y="1415434"/>
        <a:ext cx="1746299" cy="1903071"/>
      </dsp:txXfrm>
    </dsp:sp>
    <dsp:sp modelId="{1772E81E-2252-8446-9498-B31836156FBB}">
      <dsp:nvSpPr>
        <dsp:cNvPr id="0" name=""/>
        <dsp:cNvSpPr/>
      </dsp:nvSpPr>
      <dsp:spPr>
        <a:xfrm>
          <a:off x="6734540" y="1180733"/>
          <a:ext cx="1935241" cy="1996921"/>
        </a:xfrm>
        <a:prstGeom prst="roundRect">
          <a:avLst/>
        </a:prstGeom>
        <a:solidFill>
          <a:schemeClr val="accent5">
            <a:hueOff val="-1412034"/>
            <a:satOff val="-18755"/>
            <a:lumOff val="2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Пакет НПА и модельных методик</a:t>
          </a:r>
        </a:p>
      </dsp:txBody>
      <dsp:txXfrm>
        <a:off x="6829011" y="1275204"/>
        <a:ext cx="1746299" cy="1807979"/>
      </dsp:txXfrm>
    </dsp:sp>
    <dsp:sp modelId="{E11C0E64-199E-43EE-8234-B4201F0BB6A8}">
      <dsp:nvSpPr>
        <dsp:cNvPr id="0" name=""/>
        <dsp:cNvSpPr/>
      </dsp:nvSpPr>
      <dsp:spPr>
        <a:xfrm>
          <a:off x="9034343" y="1219348"/>
          <a:ext cx="1935241" cy="2193628"/>
        </a:xfrm>
        <a:prstGeom prst="roundRect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600" kern="1200" dirty="0">
              <a:latin typeface="Times New Roman" pitchFamily="18" charset="0"/>
              <a:cs typeface="Times New Roman" pitchFamily="18" charset="0"/>
            </a:rPr>
            <a:t>Достижение показателей соглашения с министерством АО</a:t>
          </a:r>
        </a:p>
      </dsp:txBody>
      <dsp:txXfrm>
        <a:off x="9128814" y="1313819"/>
        <a:ext cx="1746299" cy="20046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C2428-A3BE-4A1C-BE7F-CABDD032A58C}">
      <dsp:nvSpPr>
        <dsp:cNvPr id="0" name=""/>
        <dsp:cNvSpPr/>
      </dsp:nvSpPr>
      <dsp:spPr>
        <a:xfrm>
          <a:off x="0" y="449931"/>
          <a:ext cx="11493864" cy="5152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052" tIns="541528" rIns="892052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Закрепление социальных обязательств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600" kern="1200" dirty="0">
              <a:latin typeface="Times New Roman" pitchFamily="18" charset="0"/>
              <a:cs typeface="Times New Roman" pitchFamily="18" charset="0"/>
            </a:rPr>
            <a:t>Кодификация программ (услуг)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600" kern="1200" dirty="0">
              <a:latin typeface="Times New Roman" pitchFamily="18" charset="0"/>
              <a:cs typeface="Times New Roman" pitchFamily="18" charset="0"/>
            </a:rPr>
            <a:t>Введение минимальных требований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600" kern="1200" dirty="0">
              <a:latin typeface="Times New Roman" pitchFamily="18" charset="0"/>
              <a:cs typeface="Times New Roman" pitchFamily="18" charset="0"/>
            </a:rPr>
            <a:t>Введение механизма формирования государственного заказа (возраст, содержание, целевые группы)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600" kern="1200" dirty="0">
              <a:latin typeface="Times New Roman" pitchFamily="18" charset="0"/>
              <a:cs typeface="Times New Roman" pitchFamily="18" charset="0"/>
            </a:rPr>
            <a:t>Модульное устройство программ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600" kern="1200" dirty="0">
              <a:latin typeface="Times New Roman" pitchFamily="18" charset="0"/>
              <a:cs typeface="Times New Roman" pitchFamily="18" charset="0"/>
            </a:rPr>
            <a:t>Формирование отдельного задания на ДО для школ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Модульная организация программ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Многоканальное финансирование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Персонифицированный учет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Частично-платные услуги</a:t>
          </a:r>
        </a:p>
      </dsp:txBody>
      <dsp:txXfrm>
        <a:off x="0" y="449931"/>
        <a:ext cx="11493864" cy="5152217"/>
      </dsp:txXfrm>
    </dsp:sp>
    <dsp:sp modelId="{37E7DFEF-8BA7-4A3F-A96C-49450527BB43}">
      <dsp:nvSpPr>
        <dsp:cNvPr id="0" name=""/>
        <dsp:cNvSpPr/>
      </dsp:nvSpPr>
      <dsp:spPr>
        <a:xfrm>
          <a:off x="574693" y="36651"/>
          <a:ext cx="8045704" cy="8265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108" tIns="0" rIns="304108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сектор 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042" y="77000"/>
        <a:ext cx="7965006" cy="745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C2428-A3BE-4A1C-BE7F-CABDD032A58C}">
      <dsp:nvSpPr>
        <dsp:cNvPr id="0" name=""/>
        <dsp:cNvSpPr/>
      </dsp:nvSpPr>
      <dsp:spPr>
        <a:xfrm>
          <a:off x="0" y="458755"/>
          <a:ext cx="11493864" cy="5164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052" tIns="583184" rIns="892052" bIns="199136" numCol="1" spcCol="1270" anchor="t" anchorCtr="0">
          <a:noAutofit/>
        </a:bodyPr>
        <a:lstStyle/>
        <a:p>
          <a:pPr marL="228600" lvl="1" indent="0" algn="l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Навигаторы услуг</a:t>
          </a:r>
        </a:p>
        <a:p>
          <a:pPr marL="228600" lvl="1" indent="0" algn="l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Электронная запись</a:t>
          </a:r>
        </a:p>
        <a:p>
          <a:pPr marL="228600" lvl="1" indent="0" algn="l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Учет времени и достижений в образовательных траекториях</a:t>
          </a:r>
        </a:p>
        <a:p>
          <a:pPr marL="228600" lvl="1" indent="0" algn="l" defTabSz="12001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Предоставление городских пространств и помещений для неформальных самодеятельных практик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800" kern="1200" dirty="0">
              <a:latin typeface="Times New Roman" pitchFamily="18" charset="0"/>
              <a:cs typeface="Times New Roman" pitchFamily="18" charset="0"/>
            </a:rPr>
            <a:t>Мобилизационные механизмы вовлечения                                     детей из неблагополучных семей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Интернет и медиа</a:t>
          </a:r>
        </a:p>
        <a:p>
          <a:pPr marL="228600" lvl="1" indent="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8755"/>
        <a:ext cx="11493864" cy="5164088"/>
      </dsp:txXfrm>
    </dsp:sp>
    <dsp:sp modelId="{37E7DFEF-8BA7-4A3F-A96C-49450527BB43}">
      <dsp:nvSpPr>
        <dsp:cNvPr id="0" name=""/>
        <dsp:cNvSpPr/>
      </dsp:nvSpPr>
      <dsp:spPr>
        <a:xfrm>
          <a:off x="574693" y="15955"/>
          <a:ext cx="8045704" cy="885600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108" tIns="0" rIns="304108" bIns="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Семьи и дети</a:t>
          </a:r>
        </a:p>
      </dsp:txBody>
      <dsp:txXfrm>
        <a:off x="617924" y="59186"/>
        <a:ext cx="7959242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0.14815</cdr:x>
      <cdr:y>0.06465</cdr:y>
    </cdr:from>
    <cdr:to>
      <cdr:x>0.92593</cdr:x>
      <cdr:y>0.16162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304819"/>
          <a:ext cx="3200400" cy="457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Росстат (1-ДО)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36F8-1AD5-4C54-A86C-BEDA1A683597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B0F4-1E1E-4960-9E1D-3A60DE19E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B0F4-1E1E-4960-9E1D-3A60DE19EA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</a:pPr>
            <a:fld id="{7C3E0D7A-F72E-46C2-84D1-D999A4302CD4}" type="slidenum">
              <a:rPr lang="en-US">
                <a:solidFill>
                  <a:srgbClr val="000000"/>
                </a:solidFill>
              </a:rPr>
              <a:pPr defTabSz="90805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 </a:t>
            </a:r>
            <a:endParaRPr lang="ru-RU" altLang="ru-RU"/>
          </a:p>
        </p:txBody>
      </p:sp>
      <p:sp>
        <p:nvSpPr>
          <p:cNvPr id="203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29F52C-70D7-4CB7-9F34-FE11929F80E2}" type="slidenum">
              <a:rPr lang="ru-RU" alt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 </a:t>
            </a:r>
            <a:endParaRPr lang="ru-RU" altLang="ru-RU"/>
          </a:p>
        </p:txBody>
      </p:sp>
      <p:sp>
        <p:nvSpPr>
          <p:cNvPr id="204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E7BBDE-FF33-43AB-9228-8647EF2D10BB}" type="slidenum">
              <a:rPr lang="ru-RU" alt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 </a:t>
            </a:r>
            <a:endParaRPr lang="ru-RU" altLang="ru-RU"/>
          </a:p>
        </p:txBody>
      </p:sp>
      <p:sp>
        <p:nvSpPr>
          <p:cNvPr id="205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1D6D7-489F-4754-9A3F-D7DE6D97DCD6}" type="slidenum">
              <a:rPr lang="ru-RU" alt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00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9E312-DBC3-4135-8CDA-B7E0DBB416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Шк – 82,7</a:t>
            </a:r>
          </a:p>
          <a:p>
            <a:pPr>
              <a:spcBef>
                <a:spcPct val="0"/>
              </a:spcBef>
            </a:pPr>
            <a:r>
              <a:rPr lang="ru-RU" altLang="ru-RU"/>
              <a:t>Дош – 68,1</a:t>
            </a:r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F1725-6FDF-4258-87BB-F5BF5DA6C2ED}" type="slidenum">
              <a:rPr lang="ru-RU" alt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1C64F-7768-4A77-B710-BCD07CF1D77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19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0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7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AB686C-E77B-42CD-9DAC-A7485A29FF2C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40335F-7D54-426A-9AF4-790591B05F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6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F96A8B-E86D-4F3A-AA75-7B1E08916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AEE85-7B76-4887-8CAC-89627279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177159"/>
            <a:ext cx="6253317" cy="3147953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мер, направленных на увеличение охвата детей, обучающихся по дополнительным образовательным программам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CBBE84-B3DD-4ABB-8FC7-D98C8F9F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Литвинюк А.А., начальник отдела ПО ДЕЛАМ молодёжи И ВОСПИТАТЕЛЬНОЙ РАБОТЕ</a:t>
            </a:r>
          </a:p>
          <a:p>
            <a:pPr>
              <a:spcBef>
                <a:spcPts val="0"/>
              </a:spcBef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КОДМ </a:t>
            </a:r>
            <a:r>
              <a:rPr lang="ru-RU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Г.белогорск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 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F5B333-A567-4994-B69F-B3D6FFA1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D78922C-0FA6-4876-B387-09E6D18A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22080-05A0-4490-8404-A5C900C2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09" y="788276"/>
            <a:ext cx="4429672" cy="420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31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0857" t="17270" r="41905" b="20000"/>
          <a:stretch>
            <a:fillRect/>
          </a:stretch>
        </p:blipFill>
        <p:spPr bwMode="auto">
          <a:xfrm>
            <a:off x="9811658" y="4267200"/>
            <a:ext cx="2106138" cy="199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193634" y="1786758"/>
          <a:ext cx="5695659" cy="462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6043455" y="1807778"/>
          <a:ext cx="6022423" cy="441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3847" name="Прямоугольник 7"/>
          <p:cNvSpPr>
            <a:spLocks noChangeArrowheads="1"/>
          </p:cNvSpPr>
          <p:nvPr/>
        </p:nvSpPr>
        <p:spPr bwMode="auto">
          <a:xfrm>
            <a:off x="2877866" y="1067841"/>
            <a:ext cx="65722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Обусловленность изменений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47890" y="126124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7567" y="15240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Тенденции, влияющие на изменения в образовании</a:t>
            </a:r>
            <a:endParaRPr lang="en-US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27567" y="1054101"/>
            <a:ext cx="7029451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81" tIns="45892" rIns="91781" bIns="45892" anchor="b">
            <a:normAutofit fontScale="55000" lnSpcReduction="20000"/>
          </a:bodyPr>
          <a:lstStyle>
            <a:lvl1pPr marL="0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970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7937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6903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35872" indent="0" algn="l" defTabSz="91397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94848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53812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12781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71739" indent="0" algn="l" defTabSz="916346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>
                <a:solidFill>
                  <a:srgbClr val="3C7BC7"/>
                </a:solidFill>
                <a:latin typeface="Times New Roman" pitchFamily="18" charset="0"/>
                <a:cs typeface="Times New Roman" pitchFamily="18" charset="0"/>
              </a:rPr>
              <a:t>Новый контент - электронные ресурсы:</a:t>
            </a:r>
            <a:endParaRPr lang="en-GB" sz="4400" b="1" dirty="0">
              <a:solidFill>
                <a:srgbClr val="3C7B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Электронные учебники, ЭОРы</a:t>
            </a:r>
            <a:endParaRPr lang="en-GB" sz="3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Платформы управления и дистрибуции контента</a:t>
            </a:r>
            <a:endParaRPr lang="en-GB" sz="3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Контент создается учителями, студентами, вендорами</a:t>
            </a:r>
          </a:p>
          <a:p>
            <a:pPr marL="6372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Массовые открытые университеты (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MOOC)</a:t>
            </a:r>
            <a:endParaRPr lang="en-GB" sz="3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>
                <a:solidFill>
                  <a:srgbClr val="3C7BC7"/>
                </a:solidFill>
                <a:latin typeface="Times New Roman" pitchFamily="18" charset="0"/>
                <a:cs typeface="Times New Roman" pitchFamily="18" charset="0"/>
              </a:rPr>
              <a:t>Новые формы обучения:</a:t>
            </a:r>
          </a:p>
          <a:p>
            <a:pPr marL="6286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Индивидуальное, мобильное</a:t>
            </a:r>
          </a:p>
          <a:p>
            <a:pPr marL="6286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5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Массовое - открытые университеты</a:t>
            </a:r>
            <a:endParaRPr lang="en-GB" sz="35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400" b="1" dirty="0">
                <a:solidFill>
                  <a:srgbClr val="3C7BC7"/>
                </a:solidFill>
                <a:latin typeface="Times New Roman" pitchFamily="18" charset="0"/>
                <a:cs typeface="Times New Roman" pitchFamily="18" charset="0"/>
              </a:rPr>
              <a:t>Научное, математическое и инженерное образование школьников </a:t>
            </a:r>
            <a:r>
              <a:rPr lang="en-US" sz="4400" b="1" dirty="0">
                <a:solidFill>
                  <a:srgbClr val="3C7BC7"/>
                </a:solidFill>
                <a:latin typeface="Times New Roman" pitchFamily="18" charset="0"/>
                <a:cs typeface="Times New Roman" pitchFamily="18" charset="0"/>
              </a:rPr>
              <a:t>(STEM)</a:t>
            </a:r>
            <a:endParaRPr lang="ru-RU" sz="4400" b="1" dirty="0">
              <a:solidFill>
                <a:srgbClr val="3C7BC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4500" b="1" dirty="0">
                <a:solidFill>
                  <a:srgbClr val="3C7BC7"/>
                </a:solidFill>
                <a:latin typeface="Times New Roman" pitchFamily="18" charset="0"/>
                <a:cs typeface="Times New Roman" pitchFamily="18" charset="0"/>
              </a:rPr>
              <a:t>Новые стандарты и методы оценивания в образовании</a:t>
            </a:r>
            <a:endParaRPr lang="en-GB" sz="4000" b="1" dirty="0">
              <a:solidFill>
                <a:srgbClr val="3C7BC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endParaRPr lang="en-US" dirty="0">
              <a:solidFill>
                <a:srgbClr val="3C7B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81372" y="3371403"/>
            <a:ext cx="4413214" cy="250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8914" y="126123"/>
            <a:ext cx="3285736" cy="31169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7940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7941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7943" name="Title 1"/>
          <p:cNvSpPr txBox="1">
            <a:spLocks/>
          </p:cNvSpPr>
          <p:nvPr/>
        </p:nvSpPr>
        <p:spPr bwMode="auto">
          <a:xfrm>
            <a:off x="1567543" y="729339"/>
            <a:ext cx="9190567" cy="9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 defTabSz="457200"/>
            <a:br>
              <a:rPr kumimoji="1" lang="ru-RU" alt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ru-RU" altLang="ru-RU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УМНЫЕ РЕШЕНИЯ</a:t>
            </a:r>
            <a:endParaRPr lang="en-US" altLang="ru-RU" sz="32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47890" y="126124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8964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8965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sz="half" idx="1"/>
          </p:nvPr>
        </p:nvSpPr>
        <p:spPr>
          <a:xfrm>
            <a:off x="340784" y="1639888"/>
            <a:ext cx="53848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>
                <a:latin typeface="Arial" pitchFamily="34" charset="0"/>
                <a:ea typeface="MS PGothic" pitchFamily="34" charset="-128"/>
                <a:cs typeface="ＭＳ Ｐゴシック" charset="-128"/>
              </a:rPr>
              <a:t> </a:t>
            </a:r>
            <a:endParaRPr kumimoji="0" lang="ru-RU" altLang="ko-KR" sz="2000" dirty="0">
              <a:latin typeface="Arial" pitchFamily="34" charset="0"/>
              <a:ea typeface="MS PGothic" pitchFamily="34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4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519" name="Title 1"/>
          <p:cNvSpPr txBox="1">
            <a:spLocks/>
          </p:cNvSpPr>
          <p:nvPr/>
        </p:nvSpPr>
        <p:spPr bwMode="auto">
          <a:xfrm>
            <a:off x="1152979" y="300264"/>
            <a:ext cx="9311821" cy="14269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Повышение охвата : </a:t>
            </a:r>
          </a:p>
          <a:p>
            <a:pPr algn="ctr">
              <a:defRPr/>
            </a:pPr>
            <a:r>
              <a:rPr lang="ru-RU" altLang="ru-RU" sz="2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рост за счет увеличения охвата детей и платных услуг(</a:t>
            </a:r>
            <a:r>
              <a:rPr kumimoji="0" lang="ru-RU" altLang="ru-RU" sz="2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 20</a:t>
            </a:r>
            <a:r>
              <a:rPr kumimoji="0" lang="en-US" altLang="ru-RU" sz="2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21</a:t>
            </a:r>
            <a:r>
              <a:rPr kumimoji="0" lang="ru-RU" altLang="ru-RU" sz="2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году </a:t>
            </a:r>
          </a:p>
          <a:p>
            <a:pPr algn="ctr">
              <a:defRPr/>
            </a:pPr>
            <a:r>
              <a:rPr lang="ru-RU" altLang="ru-RU" sz="2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до 77% детей)</a:t>
            </a:r>
          </a:p>
        </p:txBody>
      </p:sp>
      <p:pic>
        <p:nvPicPr>
          <p:cNvPr id="168968" name="Picture 2" descr="C:\Users\skosaretski\Desktop\zhadnyj_bog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1919288"/>
            <a:ext cx="39624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Picture 5" descr="C:\Users\skosaretski\Desktop\imagesCAWJ63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1" y="1919288"/>
            <a:ext cx="33655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0" name="Picture 6" descr="C:\Users\skosaretski\Documents\imagesCAXY9VY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19288"/>
            <a:ext cx="37592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05240" y="0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ubtitle 2"/>
          <p:cNvSpPr txBox="1">
            <a:spLocks/>
          </p:cNvSpPr>
          <p:nvPr/>
        </p:nvSpPr>
        <p:spPr bwMode="auto">
          <a:xfrm>
            <a:off x="340785" y="6415088"/>
            <a:ext cx="5524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Высшая школа экономики, Москва, 2013</a:t>
            </a:r>
            <a:endParaRPr kumimoji="1" lang="ru-RU" altLang="ru-RU" sz="800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9987" name="Заголовок 2"/>
          <p:cNvSpPr>
            <a:spLocks noGrp="1"/>
          </p:cNvSpPr>
          <p:nvPr>
            <p:ph type="title"/>
          </p:nvPr>
        </p:nvSpPr>
        <p:spPr>
          <a:xfrm>
            <a:off x="943428" y="0"/>
            <a:ext cx="10972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kumimoji="0" lang="ru-RU" alt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03200" y="1219201"/>
          <a:ext cx="1149386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8958" y="319314"/>
            <a:ext cx="2362510" cy="224117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lum bright="30000" contrast="30000"/>
          </a:blip>
          <a:srcRect l="27619" t="27429" r="50286" b="20000"/>
          <a:stretch>
            <a:fillRect/>
          </a:stretch>
        </p:blipFill>
        <p:spPr bwMode="auto">
          <a:xfrm>
            <a:off x="9490941" y="3817257"/>
            <a:ext cx="2033402" cy="272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ubtitle 2"/>
          <p:cNvSpPr txBox="1">
            <a:spLocks/>
          </p:cNvSpPr>
          <p:nvPr/>
        </p:nvSpPr>
        <p:spPr bwMode="auto">
          <a:xfrm>
            <a:off x="340785" y="6415088"/>
            <a:ext cx="5524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Высшая школа экономики, Москва, 2013</a:t>
            </a:r>
            <a:endParaRPr kumimoji="1" lang="ru-RU" altLang="ru-RU" sz="800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1011" name="Заголовок 2"/>
          <p:cNvSpPr>
            <a:spLocks noGrp="1"/>
          </p:cNvSpPr>
          <p:nvPr>
            <p:ph type="title"/>
          </p:nvPr>
        </p:nvSpPr>
        <p:spPr>
          <a:xfrm>
            <a:off x="1219200" y="53975"/>
            <a:ext cx="10972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ru-RU" altLang="ru-RU" sz="4000" dirty="0">
                <a:solidFill>
                  <a:schemeClr val="bg1"/>
                </a:solidFill>
              </a:rPr>
              <a:t>ПУТИ РЕШЕНИЙ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03200" y="1219201"/>
          <a:ext cx="1149386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94342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spc="-50" dirty="0"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endParaRPr kumimoji="0" lang="ru-RU" altLang="ru-RU" sz="40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14971" y="126124"/>
            <a:ext cx="2719679" cy="257999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 l="21714" t="32847" r="43714" b="23979"/>
          <a:stretch>
            <a:fillRect/>
          </a:stretch>
        </p:blipFill>
        <p:spPr bwMode="auto">
          <a:xfrm>
            <a:off x="7924800" y="4130033"/>
            <a:ext cx="3744686" cy="263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2036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2037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Содержимое 1"/>
          <p:cNvGraphicFramePr>
            <a:graphicFrameLocks noGrp="1"/>
          </p:cNvGraphicFramePr>
          <p:nvPr>
            <p:ph idx="1"/>
          </p:nvPr>
        </p:nvGraphicFramePr>
        <p:xfrm>
          <a:off x="666712" y="928670"/>
          <a:ext cx="109728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2039" name="Title 1"/>
          <p:cNvSpPr txBox="1">
            <a:spLocks/>
          </p:cNvSpPr>
          <p:nvPr/>
        </p:nvSpPr>
        <p:spPr bwMode="auto">
          <a:xfrm>
            <a:off x="2133600" y="381000"/>
            <a:ext cx="919056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457200"/>
            <a:br>
              <a:rPr kumimoji="1" lang="ru-RU" altLang="ru-RU" sz="24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1" lang="ru-RU" altLang="ru-RU" sz="32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ПУТИ РЕШЕНИЙ</a:t>
            </a:r>
            <a:endParaRPr lang="en-US" altLang="ru-RU" sz="3200" b="1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94342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8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0343" y="4378810"/>
            <a:ext cx="1993964" cy="18915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"/>
          <p:cNvGraphicFramePr>
            <a:graphicFrameLocks noGrp="1"/>
          </p:cNvGraphicFramePr>
          <p:nvPr>
            <p:ph idx="1"/>
          </p:nvPr>
        </p:nvGraphicFramePr>
        <p:xfrm>
          <a:off x="571461" y="1285861"/>
          <a:ext cx="10972800" cy="496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111" name="Title 1"/>
          <p:cNvSpPr txBox="1">
            <a:spLocks/>
          </p:cNvSpPr>
          <p:nvPr/>
        </p:nvSpPr>
        <p:spPr bwMode="auto">
          <a:xfrm>
            <a:off x="1422400" y="380999"/>
            <a:ext cx="9190567" cy="8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ctr" defTabSz="457200"/>
            <a:br>
              <a:rPr kumimoji="1" lang="ru-RU" altLang="ru-RU" sz="24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ru-RU" altLang="ru-RU" sz="32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АЛГОРИТМ ДЕЙСТВИЙ</a:t>
            </a:r>
            <a:endParaRPr lang="en-US" altLang="ru-RU" sz="3200" b="1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41583" y="3161655"/>
            <a:ext cx="2110505" cy="200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Заголовок 1"/>
          <p:cNvSpPr>
            <a:spLocks noGrp="1"/>
          </p:cNvSpPr>
          <p:nvPr>
            <p:ph type="title"/>
          </p:nvPr>
        </p:nvSpPr>
        <p:spPr>
          <a:xfrm>
            <a:off x="893838" y="1088798"/>
            <a:ext cx="10589684" cy="6477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ПРОЕКТИРОВАНИЯ ПРОГРАММ ДОД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5691" y="1799772"/>
            <a:ext cx="109452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свобода выбора ОП и режима их освоения;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соответствие ОП и форм дополнительного образования возрастным и индивидуальным особенностям детей;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вариативность, гибкость и мобильность ОП;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разноуровневость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(ступенчатость) ОП;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модульность содержания ОП, возможность взаимозачета результатов;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ориентация на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личностные результаты образования;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творческий и продуктивный характер ОП;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3429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открытый и сетевой характер реализации.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4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14286" cy="172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9204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9205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Содержимое 1"/>
          <p:cNvGraphicFramePr>
            <a:graphicFrameLocks noGrp="1"/>
          </p:cNvGraphicFramePr>
          <p:nvPr>
            <p:ph idx="1"/>
          </p:nvPr>
        </p:nvGraphicFramePr>
        <p:xfrm>
          <a:off x="580571" y="1819275"/>
          <a:ext cx="109728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9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947391" y="1082292"/>
            <a:ext cx="10589684" cy="6477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ЦЕННОСТНЫЙ СТАТУС ДОД</a:t>
            </a:r>
          </a:p>
        </p:txBody>
      </p:sp>
      <p:sp>
        <p:nvSpPr>
          <p:cNvPr id="155651" name="Объект 2"/>
          <p:cNvSpPr>
            <a:spLocks noGrp="1"/>
          </p:cNvSpPr>
          <p:nvPr>
            <p:ph idx="1"/>
          </p:nvPr>
        </p:nvSpPr>
        <p:spPr>
          <a:xfrm>
            <a:off x="1145627" y="1797268"/>
            <a:ext cx="10068911" cy="451928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уникальность ДОД, многообразие видов деятельности, определяющих индивидуальное развитие детей</a:t>
            </a:r>
          </a:p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вариативность содержания и форм организации образовательного процесса</a:t>
            </a:r>
          </a:p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доступность глобального знания и информации для каждого</a:t>
            </a:r>
          </a:p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адаптивность к возникающим изменениям</a:t>
            </a:r>
          </a:p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опережающий характер обновления содержания в соответствии с задачами перспективного развития страны</a:t>
            </a:r>
          </a:p>
          <a:p>
            <a:pPr marL="0" indent="0" algn="just">
              <a:spcBef>
                <a:spcPts val="0"/>
              </a:spcBef>
              <a:buSzTx/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системный интегратор открытого вариативного образования, обеспечивающего конкурентоспособность личности, общества и государства</a:t>
            </a:r>
          </a:p>
          <a:p>
            <a:pPr marL="0" indent="0" algn="just">
              <a:spcBef>
                <a:spcPts val="0"/>
              </a:spcBef>
              <a:buSzTx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SzTx/>
            </a:pPr>
            <a:endParaRPr lang="ru-RU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5652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527051" y="6381751"/>
            <a:ext cx="11423649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B059C-114F-4B3B-8D9B-D437B2C86360}" type="slidenum">
              <a:rPr 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ea typeface="ＭＳ Ｐゴシック" pitchFamily="34" charset="-128"/>
            </a:endParaRP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140" y="0"/>
            <a:ext cx="1794860" cy="170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/>
          </p:nvPr>
        </p:nvSpPr>
        <p:spPr>
          <a:xfrm>
            <a:off x="624417" y="188913"/>
            <a:ext cx="8447616" cy="1143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Усиление межведомственного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образовательных проектах и программах ДОД всех ресурсов социума (вузы, музеи, предприятия, общественные организации и др.)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выработка новых способов межведомственного взаимодействия, сетевых образовательных программ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тематических образовательных кластеров с участием разных организаций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ОО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8" y="188913"/>
            <a:ext cx="78867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Переход на междисциплинарное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28" y="1832429"/>
            <a:ext cx="10276115" cy="452596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и апробация междисциплинарных программ в области науки и техники, гуманитарных дисциплин и социальных технологий; программы «на стыке» наук, модульные курсы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сопровождение обучающихся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направления науки и техники в востребованных направлениях по робототехнике, индивидуальному цифровому производству, биотехнологии, синтетическим видам искусств, новым видам спорта и др.;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интегрированных междисциплинарных проектов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Заголовок 1"/>
          <p:cNvSpPr>
            <a:spLocks noGrp="1"/>
          </p:cNvSpPr>
          <p:nvPr>
            <p:ph type="title"/>
          </p:nvPr>
        </p:nvSpPr>
        <p:spPr>
          <a:xfrm>
            <a:off x="143933" y="260350"/>
            <a:ext cx="10972800" cy="1143000"/>
          </a:xfrm>
        </p:spPr>
        <p:txBody>
          <a:bodyPr/>
          <a:lstStyle/>
          <a:p>
            <a:pPr algn="l"/>
            <a:r>
              <a:rPr lang="ru-RU" sz="3200" b="1">
                <a:solidFill>
                  <a:schemeClr val="bg1"/>
                </a:solidFill>
              </a:rPr>
              <a:t>Работа с детьми и с особыми образовательными потребностями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16113"/>
            <a:ext cx="10972800" cy="4210050"/>
          </a:xfrm>
        </p:spPr>
        <p:txBody>
          <a:bodyPr>
            <a:normAutofit/>
          </a:bodyPr>
          <a:lstStyle/>
          <a:p>
            <a:pPr marL="457200" indent="179388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методик и комплектов для работы с детьми с особыми образовательными потребностями (игровые, реабилитационные методики).</a:t>
            </a:r>
          </a:p>
          <a:p>
            <a:pPr marL="457200" indent="179388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интерактивных развивающих сред для реабилитации  детей и обретения уверенности в своих силах.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179388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>
                <a:solidFill>
                  <a:schemeClr val="bg1"/>
                </a:solidFill>
              </a:rPr>
              <a:t>Воспитательная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формирование активной гражданской позиции и социальных компетенций нового типа;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гражданско-патриотическое воспитание на основе использования объектов природного и культурного наследия, участия в походах, экскурсиях и экспедициях;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интеграция туристско-краеведческой деятельности, военной и строевой подготовки, разработка модели современного сбалансированного гражданско-патриотического образования.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/>
          </p:nvPr>
        </p:nvSpPr>
        <p:spPr>
          <a:xfrm>
            <a:off x="624418" y="188913"/>
            <a:ext cx="8652933" cy="1143000"/>
          </a:xfrm>
        </p:spPr>
        <p:txBody>
          <a:bodyPr/>
          <a:lstStyle/>
          <a:p>
            <a:pPr algn="l"/>
            <a:r>
              <a:rPr lang="ru-RU" sz="3200" b="1">
                <a:solidFill>
                  <a:schemeClr val="bg1"/>
                </a:solidFill>
              </a:rPr>
              <a:t>Организация каникулярного времени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типовых моделей организации оздоровительного развивающего отдыха, интеграция  с общеобразовательными программами  дополнительного образования;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сертификация программ оздоровительного развивающего отдыха;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экспертиза качества реализации программ отдыха для детей;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координация сети каникулярных мероприятий.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19200" y="56605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Заголовок 1"/>
          <p:cNvSpPr>
            <a:spLocks noGrp="1"/>
          </p:cNvSpPr>
          <p:nvPr>
            <p:ph type="title"/>
          </p:nvPr>
        </p:nvSpPr>
        <p:spPr>
          <a:xfrm>
            <a:off x="1059544" y="406400"/>
            <a:ext cx="8667751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механизмы развития дополнительного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детей по формированию успешной личности</a:t>
            </a:r>
          </a:p>
        </p:txBody>
      </p:sp>
      <p:sp>
        <p:nvSpPr>
          <p:cNvPr id="195587" name="Объект 2"/>
          <p:cNvSpPr txBox="1">
            <a:spLocks/>
          </p:cNvSpPr>
          <p:nvPr/>
        </p:nvSpPr>
        <p:spPr bwMode="auto">
          <a:xfrm>
            <a:off x="812800" y="17526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195588" name="Прямоугольник 4"/>
          <p:cNvSpPr>
            <a:spLocks noChangeArrowheads="1"/>
          </p:cNvSpPr>
          <p:nvPr/>
        </p:nvSpPr>
        <p:spPr bwMode="auto">
          <a:xfrm>
            <a:off x="899886" y="1848531"/>
            <a:ext cx="10595428" cy="43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персонифицированное финансирование, обеспечивающее поддержку мотивации, свободу выбора и построения образовательной траектории участников дополнительного образования путем закрепления за ними определенного объема средств (размер персонифицированного обязательства) и их передачи организации (индивидуальному предпринимателю), реализующей дополнительную общеобразовательную программу после выбора этой программы потребителем;</a:t>
            </a:r>
          </a:p>
          <a:p>
            <a:pPr marL="357188" indent="-357188" algn="just">
              <a:lnSpc>
                <a:spcPct val="115000"/>
              </a:lnSpc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7188" indent="-357188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единая система учета личных достижений детей в различных дополнительных общеобразовательных программах (включая программы внеурочной деятельности в рамках федеральных государственных образовательных стандартов общего образования), основывающаяся на едином открытом формате электронного портфолио и его представления на портале, с соблюдением всех требований законодательства Российской Федерации о защите персональных данных;</a:t>
            </a:r>
          </a:p>
          <a:p>
            <a:pPr marL="357188" indent="-357188" algn="just">
              <a:lnSpc>
                <a:spcPct val="115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информационная открытость, обеспечение доступа граждан к полной и объективной информации о качестве дополнительных общеобразовательных программ, организациях, образовательных результатах и о результатах общественно-профессиональной экспертизы этих программ;</a:t>
            </a: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99771"/>
            <a:ext cx="10972800" cy="4368800"/>
          </a:xfrm>
        </p:spPr>
        <p:txBody>
          <a:bodyPr>
            <a:noAutofit/>
          </a:bodyPr>
          <a:lstStyle/>
          <a:p>
            <a:pPr indent="34290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обеспечение инновационного, опережающего характера развития системы дополнительного образования детей при использовании лучших традиций отечественной сферы дополнительного образования и успешных мировых практик;</a:t>
            </a:r>
          </a:p>
          <a:p>
            <a:pPr indent="34290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поддержка образовательных программ, ориентированных на группы детей, требующих особого внимания государства и общества (дети из группы социального риска, дети с ограниченными возможностями здоровья, дети из семей с низким социально-экономическим статусом);</a:t>
            </a:r>
          </a:p>
          <a:p>
            <a:pPr indent="34290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сферы дополнительного образования детей как составляющей национальной системы поиска и поддержки талантов, как основной для профессионального самоопределения, ориентации и мотивации подростков и молодежи к участию в инновационной деятельности в сфере высоких технологий и промышленного производства;</a:t>
            </a:r>
          </a:p>
          <a:p>
            <a:pPr indent="34290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опора на инициативы детей и семьи, использование ресурсов семейных сообществ, позитивного потенциала подростковых и молодежных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субкультурных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сообществ.</a:t>
            </a: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9544" y="406400"/>
            <a:ext cx="8667751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механизмы развития дополнительного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детей по формированию успешной личности</a:t>
            </a:r>
          </a:p>
        </p:txBody>
      </p:sp>
      <p:pic>
        <p:nvPicPr>
          <p:cNvPr id="6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690" y="126124"/>
            <a:ext cx="1748960" cy="16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Заголовок 1"/>
          <p:cNvSpPr>
            <a:spLocks noGrp="1"/>
          </p:cNvSpPr>
          <p:nvPr>
            <p:ph type="title"/>
          </p:nvPr>
        </p:nvSpPr>
        <p:spPr>
          <a:xfrm>
            <a:off x="1155096" y="1059770"/>
            <a:ext cx="9991875" cy="647700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Стратегические документы</a:t>
            </a:r>
          </a:p>
        </p:txBody>
      </p:sp>
      <p:sp>
        <p:nvSpPr>
          <p:cNvPr id="165891" name="Объект 2"/>
          <p:cNvSpPr>
            <a:spLocks noGrp="1"/>
          </p:cNvSpPr>
          <p:nvPr>
            <p:ph idx="1"/>
          </p:nvPr>
        </p:nvSpPr>
        <p:spPr>
          <a:xfrm>
            <a:off x="239185" y="1828800"/>
            <a:ext cx="11906249" cy="4624388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Федеральные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Приказ от 09.11.2018 №196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Приказ от 03.09.2019 №467 "Об утверждении Целевой модели развития региональных систем дополнительного образования детей"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Региональные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от 03.07.2019 №368 "О формировании современных управленческих решений и организационно-экономических механизмов в системе дополнительного образования детей Амурской области на 2020-2022 годы"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Соглашение от 30.03.2020 №14-2020-Е2 "О реализации регионального проекта «Успех каждого ребенка» на территории города Белогорск Амурской области"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Приказ от 13.04.2020 №359 "Об утверждении правил проведения независимой оценки качества дополнительных общеобразовательных программ"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Распоряжение от 13.04.2020 №71-р "О создании межведомственного совета по внедрению и реализации Целевой модели развития региональных систем дополнительного образования детей"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от 15.04.2020 №221 «О внедрении системы персонифицированного финансирования дополнительного образования детей в Амурской области»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Tx/>
            </a:pPr>
            <a:endParaRPr lang="ru-RU" sz="1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589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95634-8EED-4212-9356-4CD316E030E9}" type="slidenum">
              <a:rPr 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ea typeface="ＭＳ Ｐゴシック" pitchFamily="34" charset="-128"/>
            </a:endParaRP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140" y="0"/>
            <a:ext cx="1794860" cy="170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Заголовок 1"/>
          <p:cNvSpPr>
            <a:spLocks noGrp="1"/>
          </p:cNvSpPr>
          <p:nvPr>
            <p:ph type="title"/>
          </p:nvPr>
        </p:nvSpPr>
        <p:spPr>
          <a:xfrm>
            <a:off x="1155096" y="1059770"/>
            <a:ext cx="9991875" cy="647700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Стратегические документы</a:t>
            </a:r>
          </a:p>
        </p:txBody>
      </p:sp>
      <p:sp>
        <p:nvSpPr>
          <p:cNvPr id="165891" name="Объект 2"/>
          <p:cNvSpPr>
            <a:spLocks noGrp="1"/>
          </p:cNvSpPr>
          <p:nvPr>
            <p:ph idx="1"/>
          </p:nvPr>
        </p:nvSpPr>
        <p:spPr>
          <a:xfrm>
            <a:off x="239185" y="1695450"/>
            <a:ext cx="11906249" cy="4624388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Муниципальные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21.04.2021 №498 "О внесении изменений в постановление от 07.05.2020 №484 'Об утверждении правил персонифицированного финансирования дополнительного образования детей в муниципальном образовании город Белогорск'"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01.07.2021 № 836 «Об утверждении административного регламента предоставления муниципальной услуги Прием в муниципальные ОО, реализующие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доппрограммы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18.02.2020 №165 "О создании муниципальной межведомственной рабочей группы по внедрению персонифицированного финансирования дополнительного образования детей в муниципальном образовании город Белогорск"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Приложение № 1 УТВЕРЖДЕНО постановлением Администрации города Белогорск 18.02. 2020 № 165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от 18.02.2020 №55 "О создании Муниципального опорного центра дополнительного образования"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07.05.2020 №484 "Об утверждении правил персонифицированного финансирования дополнительного образования детей в муниципальном образовании город Белогорск"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21.05.2020 №527 "Об утверждении программы персонифицированною финансирования образования детей в муниципальном образовании город Белогорск"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27.05.2020 №553 "О внесении изменений в постановление от 28.12.2016 № 2073 «Об утверждении положения о формировании муниципального задания на оказание муниципальных услуг (выполнение работ) в отношении муниципальных учреждений и финансовом обеспечении выполнения муниципального задания»"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27.05.2020 №554 "О внесении изменений в постановление от 03.09.2015 № 1602 «О порядке предоставления субсидий из местного бюджета муниципальным бюджетным и автономным учреждениям на финансовое обеспечение выполнения ими муниципального задания, а также порядке определения объема и условий предоставления субсидий на иные цели»"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Распоряжение от 27.05.2020 №73р "Об установлении основных параметров для определения нормативных затрат на оказание муниципальных услуг по реализации дополнительных общеобразовательных (общеразвивающих) программ на 2020 год"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от 11.06.2020 №612 "О внесении изменений в постановление от 10.10.2014 № 1819 «Об утверждении муниципальной программы «Развитие образования города Белогорск»"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от 15.07.2020 №163 "О назначении руководителя муниципального опорного центра дополнительного образования"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Tx/>
            </a:pPr>
            <a:endParaRPr lang="ru-RU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589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95634-8EED-4212-9356-4CD316E030E9}" type="slidenum">
              <a:rPr 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ea typeface="ＭＳ Ｐゴシック" pitchFamily="34" charset="-128"/>
            </a:endParaRP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140" y="0"/>
            <a:ext cx="1794860" cy="170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ъект 2"/>
          <p:cNvSpPr>
            <a:spLocks noGrp="1"/>
          </p:cNvSpPr>
          <p:nvPr>
            <p:ph idx="1"/>
          </p:nvPr>
        </p:nvSpPr>
        <p:spPr>
          <a:xfrm>
            <a:off x="599090" y="1797268"/>
            <a:ext cx="11067393" cy="4655919"/>
          </a:xfrm>
        </p:spPr>
        <p:txBody>
          <a:bodyPr>
            <a:normAutofit fontScale="92500" lnSpcReduction="20000"/>
          </a:bodyPr>
          <a:lstStyle/>
          <a:p>
            <a:pPr algn="ctr">
              <a:buSzTx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 направленностей дополнительного образования детей</a:t>
            </a:r>
          </a:p>
          <a:p>
            <a:pPr algn="ctr">
              <a:buSzTx/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Художественная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Техническая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Физкультурно-спортивная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Туристско-краеведческая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Естественнонаучная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Социально-гуманитарная</a:t>
            </a:r>
          </a:p>
          <a:p>
            <a:pPr>
              <a:buSzTx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SzTx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Приказ  МО РФ от 29 августа 2013 г. № 1008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7699" name="Заголовок 1"/>
          <p:cNvSpPr>
            <a:spLocks noGrp="1"/>
          </p:cNvSpPr>
          <p:nvPr>
            <p:ph type="title"/>
          </p:nvPr>
        </p:nvSpPr>
        <p:spPr>
          <a:xfrm>
            <a:off x="1367807" y="966952"/>
            <a:ext cx="9636526" cy="72970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НАПРАВЛЕННОСТИ ДОПОЛНИТЕЛЬНОГО ОБРАЗОВАНИЯ ДЕТЕЙ</a:t>
            </a:r>
            <a:endParaRPr lang="ru-RU" sz="5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7700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FC5A2-1B2F-4E24-B677-5D00C831338D}" type="slidenum">
              <a:rPr lang="ru-RU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ea typeface="ＭＳ Ｐゴシック" pitchFamily="34" charset="-128"/>
            </a:endParaRPr>
          </a:p>
        </p:txBody>
      </p:sp>
      <p:pic>
        <p:nvPicPr>
          <p:cNvPr id="5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608083" cy="152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8724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8725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2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>
                <a:latin typeface="Arial" pitchFamily="34" charset="0"/>
                <a:ea typeface="MS PGothic" pitchFamily="34" charset="-128"/>
                <a:cs typeface="ＭＳ Ｐゴシック" charset="-128"/>
              </a:rPr>
              <a:t> </a:t>
            </a:r>
            <a:endParaRPr kumimoji="0" lang="ru-RU" altLang="ko-KR" sz="2000" dirty="0">
              <a:latin typeface="Arial" pitchFamily="34" charset="0"/>
              <a:ea typeface="MS PGothic" pitchFamily="34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2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58727" name="Title 1"/>
          <p:cNvSpPr txBox="1">
            <a:spLocks/>
          </p:cNvSpPr>
          <p:nvPr/>
        </p:nvSpPr>
        <p:spPr bwMode="auto">
          <a:xfrm>
            <a:off x="2032001" y="381000"/>
            <a:ext cx="91905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457200"/>
            <a:r>
              <a:rPr kumimoji="1" lang="ru-RU" altLang="ru-RU" sz="32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Охват  - Направленности программ </a:t>
            </a:r>
          </a:p>
          <a:p>
            <a:pPr algn="ctr" defTabSz="457200"/>
            <a:br>
              <a:rPr kumimoji="1" lang="ru-RU" altLang="ru-RU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ru-RU" b="1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67807" y="966952"/>
            <a:ext cx="9636526" cy="72970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Распределение обучающихся ДОД по направленностям</a:t>
            </a:r>
            <a:endParaRPr lang="ru-RU" sz="5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9748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9749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32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>
                <a:latin typeface="Arial" pitchFamily="34" charset="0"/>
                <a:ea typeface="MS PGothic" pitchFamily="34" charset="-128"/>
                <a:cs typeface="ＭＳ Ｐゴシック" charset="-128"/>
              </a:rPr>
              <a:t> </a:t>
            </a:r>
            <a:endParaRPr kumimoji="0" lang="ru-RU" altLang="ko-KR" sz="2000" dirty="0">
              <a:latin typeface="Arial" pitchFamily="34" charset="0"/>
              <a:ea typeface="MS PGothic" pitchFamily="34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2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59751" name="Title 1"/>
          <p:cNvSpPr txBox="1">
            <a:spLocks/>
          </p:cNvSpPr>
          <p:nvPr/>
        </p:nvSpPr>
        <p:spPr bwMode="auto">
          <a:xfrm>
            <a:off x="2133600" y="381000"/>
            <a:ext cx="91905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457200"/>
            <a:r>
              <a:rPr kumimoji="1" lang="ru-RU" altLang="ru-RU" sz="28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Охват  - Возраст обучающихся</a:t>
            </a:r>
          </a:p>
          <a:p>
            <a:pPr algn="ctr" defTabSz="457200"/>
            <a:br>
              <a:rPr kumimoji="1" lang="ru-RU" altLang="ru-RU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ru-RU" b="1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67807" y="966952"/>
            <a:ext cx="9636526" cy="72970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Распределение обучающихся ДОД по возрастам</a:t>
            </a:r>
            <a:endParaRPr lang="ru-RU" sz="5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1796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1797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 altLang="ru-RU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1800" b="1" dirty="0">
                <a:latin typeface="Arial" pitchFamily="34" charset="0"/>
                <a:ea typeface="MS PGothic" pitchFamily="34" charset="-128"/>
                <a:cs typeface="ＭＳ Ｐゴシック" charset="-128"/>
              </a:rPr>
              <a:t> </a:t>
            </a:r>
            <a:endParaRPr kumimoji="0" lang="ru-RU" altLang="ko-KR" sz="2000" dirty="0">
              <a:latin typeface="Arial" pitchFamily="34" charset="0"/>
              <a:ea typeface="MS PGothic" pitchFamily="34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kumimoji="0" lang="ru-RU" altLang="ru-RU" sz="24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kumimoji="0" lang="ru-RU" altLang="ru-RU" sz="2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61799" name="Содержимое 2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383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Бесплатные занятия (секции, курсы, кружки)  вне школы   - 34,1%</a:t>
            </a:r>
          </a:p>
          <a:p>
            <a:pPr marL="0" indent="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Бесплатные занятия (кружки, секции, факультативы) в школе -  78,8%</a:t>
            </a:r>
          </a:p>
          <a:p>
            <a:pPr marL="0" indent="0" algn="just">
              <a:buFont typeface="Arial" pitchFamily="34" charset="0"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1800" name="Title 1"/>
          <p:cNvSpPr txBox="1">
            <a:spLocks/>
          </p:cNvSpPr>
          <p:nvPr/>
        </p:nvSpPr>
        <p:spPr bwMode="auto">
          <a:xfrm>
            <a:off x="2133600" y="381000"/>
            <a:ext cx="91905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altLang="ru-RU" sz="2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457200"/>
            <a:r>
              <a:rPr kumimoji="1" lang="ru-RU" altLang="ru-RU" sz="280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Охват  - Источники финансирования</a:t>
            </a:r>
          </a:p>
          <a:p>
            <a:pPr algn="ctr" defTabSz="457200"/>
            <a:r>
              <a:rPr kumimoji="1" lang="ru-RU" altLang="ru-RU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altLang="ru-RU" sz="2400" b="1">
              <a:solidFill>
                <a:srgbClr val="FFFFFF"/>
              </a:solidFill>
              <a:latin typeface="Myriad Pro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06400" y="1676401"/>
          <a:ext cx="6115091" cy="474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81875" y="1566042"/>
          <a:ext cx="54864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67807" y="966952"/>
            <a:ext cx="9636526" cy="72970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Распределение обучающихся ДОД по типу финансирования</a:t>
            </a:r>
            <a:endParaRPr lang="ru-RU" sz="54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9"/>
          <p:cNvSpPr>
            <a:spLocks noChangeArrowheads="1"/>
          </p:cNvSpPr>
          <p:nvPr/>
        </p:nvSpPr>
        <p:spPr bwMode="auto">
          <a:xfrm>
            <a:off x="9734551" y="2255839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2820" name="Rectangle 10"/>
          <p:cNvSpPr>
            <a:spLocks noChangeArrowheads="1"/>
          </p:cNvSpPr>
          <p:nvPr/>
        </p:nvSpPr>
        <p:spPr bwMode="auto">
          <a:xfrm>
            <a:off x="9734551" y="396716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2821" name="Rectangle 11"/>
          <p:cNvSpPr>
            <a:spLocks noChangeArrowheads="1"/>
          </p:cNvSpPr>
          <p:nvPr/>
        </p:nvSpPr>
        <p:spPr bwMode="auto">
          <a:xfrm>
            <a:off x="9734551" y="5591175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pitchFamily="34" charset="0"/>
                <a:ea typeface="ＭＳ Ｐゴシック" pitchFamily="34" charset="-128"/>
                <a:cs typeface="Arial" pitchFamily="34" charset="0"/>
              </a:rPr>
              <a:t>фото</a:t>
            </a:r>
            <a:endParaRPr lang="en-US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2822" name="Title 1"/>
          <p:cNvSpPr txBox="1">
            <a:spLocks/>
          </p:cNvSpPr>
          <p:nvPr/>
        </p:nvSpPr>
        <p:spPr bwMode="auto">
          <a:xfrm>
            <a:off x="2032001" y="381000"/>
            <a:ext cx="919056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sz="30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340784" y="228600"/>
          <a:ext cx="384042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5969000" y="3124200"/>
          <a:ext cx="6654800" cy="354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66750" y="4857750"/>
          <a:ext cx="5181600" cy="158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691744" y="-100279"/>
          <a:ext cx="6761654" cy="357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1" name="Picture 2" descr="C:\Users\User-DNS\Desktop\МОЦ\моц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047890" y="126124"/>
            <a:ext cx="1786760" cy="169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</TotalTime>
  <Words>1826</Words>
  <Application>Microsoft Office PowerPoint</Application>
  <PresentationFormat>Широкоэкранный</PresentationFormat>
  <Paragraphs>301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Myriad Pro</vt:lpstr>
      <vt:lpstr>Times New Roman</vt:lpstr>
      <vt:lpstr>Wingdings</vt:lpstr>
      <vt:lpstr>Ретро</vt:lpstr>
      <vt:lpstr>Совершенствование мер, направленных на увеличение охвата детей, обучающихся по дополнительным образовательным программам</vt:lpstr>
      <vt:lpstr>ЦЕННОСТНЫЙ СТАТУС ДОД</vt:lpstr>
      <vt:lpstr>      Стратегические документы</vt:lpstr>
      <vt:lpstr>      Стратегические документы</vt:lpstr>
      <vt:lpstr>НАПРАВЛЕННОСТИ ДОПОЛНИТЕЛЬНОГО ОБРАЗОВАНИЯ ДЕТЕЙ</vt:lpstr>
      <vt:lpstr>Распределение обучающихся ДОД по направленностям</vt:lpstr>
      <vt:lpstr>Распределение обучающихся ДОД по возрастам</vt:lpstr>
      <vt:lpstr>Распределение обучающихся ДОД по типу финансирования</vt:lpstr>
      <vt:lpstr>Презентация PowerPoint</vt:lpstr>
      <vt:lpstr>Презентация PowerPoint</vt:lpstr>
      <vt:lpstr>Тенденции, влияющие на изменения в образовании</vt:lpstr>
      <vt:lpstr>Презентация PowerPoint</vt:lpstr>
      <vt:lpstr>Презентация PowerPoint</vt:lpstr>
      <vt:lpstr>ПУТИ РЕШЕНИЯ</vt:lpstr>
      <vt:lpstr>ПУТИ РЕШЕНИЙ</vt:lpstr>
      <vt:lpstr>Презентация PowerPoint</vt:lpstr>
      <vt:lpstr>Презентация PowerPoint</vt:lpstr>
      <vt:lpstr>ПРОЕКТИРОВАНИЯ ПРОГРАММ ДОД</vt:lpstr>
      <vt:lpstr>Презентация PowerPoint</vt:lpstr>
      <vt:lpstr>Усиление межведомственного взаимодействия</vt:lpstr>
      <vt:lpstr>Переход на междисциплинарное образование</vt:lpstr>
      <vt:lpstr>Работа с детьми и с особыми образовательными потребностями</vt:lpstr>
      <vt:lpstr>Воспитательная работа</vt:lpstr>
      <vt:lpstr>Организация каникулярного времени</vt:lpstr>
      <vt:lpstr>Основные механизмы развития дополнительного образования детей по формированию успешной личности</vt:lpstr>
      <vt:lpstr>Основные механизмы развития дополнительного образования детей по формированию успешной личности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Анатольевна Лантухова</dc:creator>
  <cp:lastModifiedBy>KODM</cp:lastModifiedBy>
  <cp:revision>37</cp:revision>
  <dcterms:created xsi:type="dcterms:W3CDTF">2021-03-01T00:03:00Z</dcterms:created>
  <dcterms:modified xsi:type="dcterms:W3CDTF">2021-07-08T00:23:11Z</dcterms:modified>
</cp:coreProperties>
</file>